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DM Sans Bold" charset="1" panose="00000000000000000000"/>
      <p:regular r:id="rId25"/>
    </p:embeddedFont>
    <p:embeddedFont>
      <p:font typeface="DM Sans" charset="1" panose="00000000000000000000"/>
      <p:regular r:id="rId26"/>
    </p:embeddedFont>
    <p:embeddedFont>
      <p:font typeface="Open Sauce Heavy" charset="1" panose="00000A00000000000000"/>
      <p:regular r:id="rId27"/>
    </p:embeddedFont>
    <p:embeddedFont>
      <p:font typeface="Agrandir Wide Bold" charset="1" panose="00000805000000000000"/>
      <p:regular r:id="rId28"/>
    </p:embeddedFont>
    <p:embeddedFont>
      <p:font typeface="Chunk Five" charset="1" panose="00000500000000000000"/>
      <p:regular r:id="rId29"/>
    </p:embeddedFont>
    <p:embeddedFont>
      <p:font typeface="Alegreya Sans SC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864059" y="1605200"/>
            <a:ext cx="11773524" cy="364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3"/>
              </a:lnSpc>
            </a:pPr>
            <a:r>
              <a:rPr lang="en-US" sz="75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 assisted vision-based model for improved safety</a:t>
            </a:r>
          </a:p>
          <a:p>
            <a:pPr algn="ctr">
              <a:lnSpc>
                <a:spcPts val="709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040158" y="4835208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203257" y="287154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835263" y="5632309"/>
            <a:ext cx="4869586" cy="212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Mukunthan S - 21011102065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 Porselvi - 21011102077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Vikas - 21011102118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613414" y="8036966"/>
            <a:ext cx="5313283" cy="1056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 K Surya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Shiv Nadar University Chennai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BD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DD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33877" y="7262540"/>
            <a:ext cx="2654123" cy="3024460"/>
          </a:xfrm>
          <a:custGeom>
            <a:avLst/>
            <a:gdLst/>
            <a:ahLst/>
            <a:cxnLst/>
            <a:rect r="r" b="b" t="t" l="l"/>
            <a:pathLst>
              <a:path h="3024460" w="2654123">
                <a:moveTo>
                  <a:pt x="0" y="0"/>
                </a:moveTo>
                <a:lnTo>
                  <a:pt x="2654123" y="0"/>
                </a:lnTo>
                <a:lnTo>
                  <a:pt x="2654123" y="3024460"/>
                </a:lnTo>
                <a:lnTo>
                  <a:pt x="0" y="302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0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3231" y="2317430"/>
            <a:ext cx="13920646" cy="7969570"/>
          </a:xfrm>
          <a:custGeom>
            <a:avLst/>
            <a:gdLst/>
            <a:ahLst/>
            <a:cxnLst/>
            <a:rect r="r" b="b" t="t" l="l"/>
            <a:pathLst>
              <a:path h="7969570" w="13920646">
                <a:moveTo>
                  <a:pt x="0" y="0"/>
                </a:moveTo>
                <a:lnTo>
                  <a:pt x="13920646" y="0"/>
                </a:lnTo>
                <a:lnTo>
                  <a:pt x="13920646" y="7969570"/>
                </a:lnTo>
                <a:lnTo>
                  <a:pt x="0" y="796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46446" y="0"/>
            <a:ext cx="10195108" cy="161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ARCHITECTURE DIAGRAM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BD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5633877" cy="10287000"/>
            <a:chOff x="0" y="0"/>
            <a:chExt cx="41175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75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117565">
                  <a:moveTo>
                    <a:pt x="0" y="0"/>
                  </a:moveTo>
                  <a:lnTo>
                    <a:pt x="4117565" y="0"/>
                  </a:lnTo>
                  <a:lnTo>
                    <a:pt x="4117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DD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1756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33877" y="7262540"/>
            <a:ext cx="2654123" cy="3024460"/>
          </a:xfrm>
          <a:custGeom>
            <a:avLst/>
            <a:gdLst/>
            <a:ahLst/>
            <a:cxnLst/>
            <a:rect r="r" b="b" t="t" l="l"/>
            <a:pathLst>
              <a:path h="3024460" w="2654123">
                <a:moveTo>
                  <a:pt x="0" y="0"/>
                </a:moveTo>
                <a:lnTo>
                  <a:pt x="2654123" y="0"/>
                </a:lnTo>
                <a:lnTo>
                  <a:pt x="2654123" y="3024460"/>
                </a:lnTo>
                <a:lnTo>
                  <a:pt x="0" y="302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30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606" y="1227487"/>
            <a:ext cx="14944271" cy="9225197"/>
          </a:xfrm>
          <a:custGeom>
            <a:avLst/>
            <a:gdLst/>
            <a:ahLst/>
            <a:cxnLst/>
            <a:rect r="r" b="b" t="t" l="l"/>
            <a:pathLst>
              <a:path h="9225197" w="14944271">
                <a:moveTo>
                  <a:pt x="0" y="0"/>
                </a:moveTo>
                <a:lnTo>
                  <a:pt x="14944271" y="0"/>
                </a:lnTo>
                <a:lnTo>
                  <a:pt x="14944271" y="9225197"/>
                </a:lnTo>
                <a:lnTo>
                  <a:pt x="0" y="922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1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6607" y="0"/>
            <a:ext cx="6490692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492D1A"/>
                </a:solidFill>
                <a:latin typeface="Chunk Five"/>
                <a:ea typeface="Chunk Five"/>
                <a:cs typeface="Chunk Five"/>
                <a:sym typeface="Chunk Five"/>
              </a:rPr>
              <a:t>FLOW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12208" y="148520"/>
            <a:ext cx="1474581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804F3B"/>
                </a:solidFill>
                <a:latin typeface="Chunk Five"/>
                <a:ea typeface="Chunk Five"/>
                <a:cs typeface="Chunk Five"/>
                <a:sym typeface="Chunk Five"/>
              </a:rPr>
              <a:t>FUNCTIONAL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2304" y="2766591"/>
            <a:ext cx="11125621" cy="579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MODULE LISTING</a:t>
            </a:r>
          </a:p>
          <a:p>
            <a:pPr algn="ctr">
              <a:lnSpc>
                <a:spcPts val="5777"/>
              </a:lnSpc>
              <a:spcBef>
                <a:spcPct val="0"/>
              </a:spcBef>
            </a:pP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 spc="115" u="sng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Data Collection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 spc="115" u="sng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Training the Model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 spc="115" u="sng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Testing the Model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 spc="115" u="sng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Model Implementation and Detection</a:t>
            </a:r>
          </a:p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 spc="115" u="sng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Sending Mail</a:t>
            </a:r>
          </a:p>
          <a:p>
            <a:pPr algn="ctr">
              <a:lnSpc>
                <a:spcPts val="5777"/>
              </a:lnSpc>
              <a:spcBef>
                <a:spcPct val="0"/>
              </a:spcBef>
            </a:pPr>
          </a:p>
          <a:p>
            <a:pPr algn="ctr">
              <a:lnSpc>
                <a:spcPts val="57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2208" y="148520"/>
            <a:ext cx="1474581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804F3B"/>
                </a:solidFill>
                <a:latin typeface="Chunk Five"/>
                <a:ea typeface="Chunk Five"/>
                <a:cs typeface="Chunk Five"/>
                <a:sym typeface="Chunk Five"/>
              </a:rPr>
              <a:t>FUNCTIONAL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22823" y="3337264"/>
            <a:ext cx="18733646" cy="626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sz="3127" spc="84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GOAL:  </a:t>
            </a:r>
            <a:r>
              <a:rPr lang="en-US" sz="3127" spc="84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ENHANCE CONSTRUCTION SITE SAFETY THROUGH ACCURATE DETECTION.</a:t>
            </a:r>
          </a:p>
          <a:p>
            <a:pPr algn="ctr">
              <a:lnSpc>
                <a:spcPts val="4028"/>
              </a:lnSpc>
              <a:spcBef>
                <a:spcPct val="0"/>
              </a:spcBef>
            </a:pPr>
          </a:p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3353" spc="90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DIVERSE DATASET:  </a:t>
            </a:r>
            <a:r>
              <a:rPr lang="en-US" sz="3353" spc="90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ANNOTATED IMAGES, METADATA, AND REAL-TIME SURVEILLANCE DATA OF HELMETS, VESTS, AND MASKS.</a:t>
            </a:r>
          </a:p>
          <a:p>
            <a:pPr algn="ctr">
              <a:lnSpc>
                <a:spcPts val="4028"/>
              </a:lnSpc>
              <a:spcBef>
                <a:spcPct val="0"/>
              </a:spcBef>
            </a:pPr>
          </a:p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3353" spc="90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DATA ACQUISITION:  </a:t>
            </a:r>
            <a:r>
              <a:rPr lang="en-US" sz="3353" spc="9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MANUAL AND AUTOMATED METHODS; VARIED CONDITIONS (LIGHTING, ANGLES).</a:t>
            </a:r>
          </a:p>
          <a:p>
            <a:pPr algn="ctr">
              <a:lnSpc>
                <a:spcPts val="4028"/>
              </a:lnSpc>
              <a:spcBef>
                <a:spcPct val="0"/>
              </a:spcBef>
            </a:pPr>
          </a:p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3353" spc="90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CONTINUOUS UPDATE:  </a:t>
            </a:r>
            <a:r>
              <a:rPr lang="en-US" sz="3353" spc="9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REAL-TIME SURVEILLANCE INTEGRATION FOR FRESH DATA.</a:t>
            </a:r>
          </a:p>
          <a:p>
            <a:pPr algn="ctr">
              <a:lnSpc>
                <a:spcPts val="4028"/>
              </a:lnSpc>
              <a:spcBef>
                <a:spcPct val="0"/>
              </a:spcBef>
            </a:pPr>
          </a:p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3353" spc="90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PROACTIVE ENFORCEMENT:  </a:t>
            </a:r>
            <a:r>
              <a:rPr lang="en-US" sz="3353" spc="9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TIMESTAMPED ALERTS WITH IMAGES OF NON-COMPLIANT WORKERS.</a:t>
            </a:r>
          </a:p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3353" spc="9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4O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8406" y="1747655"/>
            <a:ext cx="7591187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DATA COLLECTION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11000"/>
            <a:ext cx="17965526" cy="46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MODEL ARCHITECTURE</a:t>
            </a: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: YOLOV5 AND FASTER R-CNN FOR DETECTING HELMETS, VESTS, AND MASKS.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DATA PREPARATION:</a:t>
            </a: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 COLLECT AND LABEL DIVERSE IMAGES FOR SUPERVISED LEARNING.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LABELING</a:t>
            </a: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: ANNOTATE IMAGES TO IDENTIFY THE LOCATION AND PRESENCE OF SAFETY GEAR.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OPTIMIZATION: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ITERATIVE TRAINING: </a:t>
            </a: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ADJUST PARAMETERS THROUGH FORWARD AND BACKWARD PASSES.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32ACB4"/>
                </a:solidFill>
                <a:latin typeface="Chunk Five"/>
                <a:ea typeface="Chunk Five"/>
                <a:cs typeface="Chunk Five"/>
                <a:sym typeface="Chunk Five"/>
              </a:rPr>
              <a:t>ENHANCED PRECISION:</a:t>
            </a: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 IMPROVES DETECTION ACCURACY AND RECALL OVER TIME.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sz="3023" spc="81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FINALIZATION: FINE-TUNE AND VALIDATE FOR ROBUSTNESS ACROSS VARIOUS SITE CONDITIONS.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82930" y="588610"/>
            <a:ext cx="9004459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TRAINING THE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09325"/>
            <a:ext cx="17064097" cy="6740318"/>
          </a:xfrm>
          <a:custGeom>
            <a:avLst/>
            <a:gdLst/>
            <a:ahLst/>
            <a:cxnLst/>
            <a:rect r="r" b="b" t="t" l="l"/>
            <a:pathLst>
              <a:path h="6740318" w="17064097">
                <a:moveTo>
                  <a:pt x="0" y="0"/>
                </a:moveTo>
                <a:lnTo>
                  <a:pt x="17064097" y="0"/>
                </a:lnTo>
                <a:lnTo>
                  <a:pt x="17064097" y="6740318"/>
                </a:lnTo>
                <a:lnTo>
                  <a:pt x="0" y="674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2208" y="148520"/>
            <a:ext cx="1474581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804F3B"/>
                </a:solidFill>
                <a:latin typeface="Chunk Five"/>
                <a:ea typeface="Chunk Five"/>
                <a:cs typeface="Chunk Five"/>
                <a:sym typeface="Chunk Five"/>
              </a:rPr>
              <a:t>FUNCTIONAL DESIGN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96" y="1879352"/>
            <a:ext cx="18117604" cy="6590278"/>
          </a:xfrm>
          <a:custGeom>
            <a:avLst/>
            <a:gdLst/>
            <a:ahLst/>
            <a:cxnLst/>
            <a:rect r="r" b="b" t="t" l="l"/>
            <a:pathLst>
              <a:path h="6590278" w="18117604">
                <a:moveTo>
                  <a:pt x="0" y="0"/>
                </a:moveTo>
                <a:lnTo>
                  <a:pt x="18117604" y="0"/>
                </a:lnTo>
                <a:lnTo>
                  <a:pt x="18117604" y="6590278"/>
                </a:lnTo>
                <a:lnTo>
                  <a:pt x="0" y="659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2208" y="148520"/>
            <a:ext cx="1474581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804F3B"/>
                </a:solidFill>
                <a:latin typeface="Chunk Five"/>
                <a:ea typeface="Chunk Five"/>
                <a:cs typeface="Chunk Five"/>
                <a:sym typeface="Chunk Five"/>
              </a:rPr>
              <a:t>FUNCTIONAL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D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4968" y="-489213"/>
            <a:ext cx="14547271" cy="3035826"/>
          </a:xfrm>
          <a:custGeom>
            <a:avLst/>
            <a:gdLst/>
            <a:ahLst/>
            <a:cxnLst/>
            <a:rect r="r" b="b" t="t" l="l"/>
            <a:pathLst>
              <a:path h="3035826" w="14547271">
                <a:moveTo>
                  <a:pt x="0" y="0"/>
                </a:moveTo>
                <a:lnTo>
                  <a:pt x="14547271" y="0"/>
                </a:lnTo>
                <a:lnTo>
                  <a:pt x="14547271" y="3035826"/>
                </a:lnTo>
                <a:lnTo>
                  <a:pt x="0" y="303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592" y="246701"/>
            <a:ext cx="2727488" cy="942223"/>
          </a:xfrm>
          <a:custGeom>
            <a:avLst/>
            <a:gdLst/>
            <a:ahLst/>
            <a:cxnLst/>
            <a:rect r="r" b="b" t="t" l="l"/>
            <a:pathLst>
              <a:path h="942223" w="2727488">
                <a:moveTo>
                  <a:pt x="0" y="0"/>
                </a:moveTo>
                <a:lnTo>
                  <a:pt x="2727488" y="0"/>
                </a:lnTo>
                <a:lnTo>
                  <a:pt x="2727488" y="942224"/>
                </a:lnTo>
                <a:lnTo>
                  <a:pt x="0" y="94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4550" y="8742081"/>
            <a:ext cx="7079955" cy="1544919"/>
          </a:xfrm>
          <a:custGeom>
            <a:avLst/>
            <a:gdLst/>
            <a:ahLst/>
            <a:cxnLst/>
            <a:rect r="r" b="b" t="t" l="l"/>
            <a:pathLst>
              <a:path h="1544919" w="7079955">
                <a:moveTo>
                  <a:pt x="0" y="0"/>
                </a:moveTo>
                <a:lnTo>
                  <a:pt x="7079955" y="0"/>
                </a:lnTo>
                <a:lnTo>
                  <a:pt x="7079955" y="1544919"/>
                </a:lnTo>
                <a:lnTo>
                  <a:pt x="0" y="154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71637" y="241563"/>
            <a:ext cx="9813933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3299" y="3268049"/>
            <a:ext cx="2764036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TORCH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4644" y="3268049"/>
            <a:ext cx="3279815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OPENCV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60218" y="3268049"/>
            <a:ext cx="3615095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SMTPLIB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6363" y="4846946"/>
            <a:ext cx="2317909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2189" y="4872129"/>
            <a:ext cx="6515576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DEEP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05405" y="6279576"/>
            <a:ext cx="6073140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FASTER R-CNN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41468" y="6279576"/>
            <a:ext cx="3133844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YOLOV5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9164" y="7683631"/>
            <a:ext cx="819876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IMAGE PROCESSING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2869" y="250082"/>
            <a:ext cx="952863" cy="9528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185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85277">
            <a:off x="18455" y="430127"/>
            <a:ext cx="2020491" cy="2020491"/>
          </a:xfrm>
          <a:custGeom>
            <a:avLst/>
            <a:gdLst/>
            <a:ahLst/>
            <a:cxnLst/>
            <a:rect r="r" b="b" t="t" l="l"/>
            <a:pathLst>
              <a:path h="2020491" w="2020491">
                <a:moveTo>
                  <a:pt x="0" y="0"/>
                </a:moveTo>
                <a:lnTo>
                  <a:pt x="2020490" y="0"/>
                </a:lnTo>
                <a:lnTo>
                  <a:pt x="2020490" y="2020491"/>
                </a:lnTo>
                <a:lnTo>
                  <a:pt x="0" y="202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-494233" y="8359581"/>
            <a:ext cx="4033409" cy="1233927"/>
            <a:chOff x="0" y="0"/>
            <a:chExt cx="2124594" cy="6499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4594" cy="649970"/>
            </a:xfrm>
            <a:custGeom>
              <a:avLst/>
              <a:gdLst/>
              <a:ahLst/>
              <a:cxnLst/>
              <a:rect r="r" b="b" t="t" l="l"/>
              <a:pathLst>
                <a:path h="649970" w="2124594">
                  <a:moveTo>
                    <a:pt x="2124594" y="0"/>
                  </a:moveTo>
                  <a:lnTo>
                    <a:pt x="0" y="0"/>
                  </a:lnTo>
                  <a:lnTo>
                    <a:pt x="0" y="462010"/>
                  </a:lnTo>
                  <a:lnTo>
                    <a:pt x="157480" y="462010"/>
                  </a:lnTo>
                  <a:lnTo>
                    <a:pt x="157480" y="649970"/>
                  </a:lnTo>
                  <a:lnTo>
                    <a:pt x="463550" y="462010"/>
                  </a:lnTo>
                  <a:lnTo>
                    <a:pt x="2124594" y="462010"/>
                  </a:lnTo>
                  <a:lnTo>
                    <a:pt x="2124594" y="0"/>
                  </a:lnTo>
                  <a:close/>
                </a:path>
              </a:pathLst>
            </a:custGeom>
            <a:solidFill>
              <a:srgbClr val="4185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24594" cy="488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12897" y="9593509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28700" y="14288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539177" y="2209810"/>
            <a:ext cx="10029709" cy="2933690"/>
          </a:xfrm>
          <a:custGeom>
            <a:avLst/>
            <a:gdLst/>
            <a:ahLst/>
            <a:cxnLst/>
            <a:rect r="r" b="b" t="t" l="l"/>
            <a:pathLst>
              <a:path h="2933690" w="10029709">
                <a:moveTo>
                  <a:pt x="0" y="0"/>
                </a:moveTo>
                <a:lnTo>
                  <a:pt x="10029709" y="0"/>
                </a:lnTo>
                <a:lnTo>
                  <a:pt x="10029709" y="2933690"/>
                </a:lnTo>
                <a:lnTo>
                  <a:pt x="0" y="293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40425" y="6294238"/>
            <a:ext cx="8889468" cy="2489051"/>
          </a:xfrm>
          <a:custGeom>
            <a:avLst/>
            <a:gdLst/>
            <a:ahLst/>
            <a:cxnLst/>
            <a:rect r="r" b="b" t="t" l="l"/>
            <a:pathLst>
              <a:path h="2489051" w="8889468">
                <a:moveTo>
                  <a:pt x="0" y="0"/>
                </a:moveTo>
                <a:lnTo>
                  <a:pt x="8889469" y="0"/>
                </a:lnTo>
                <a:lnTo>
                  <a:pt x="8889469" y="2489051"/>
                </a:lnTo>
                <a:lnTo>
                  <a:pt x="0" y="248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53229" y="250082"/>
            <a:ext cx="9581541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DATASET DETAILS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0757" y="1683543"/>
            <a:ext cx="6706548" cy="52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3469" spc="93" u="sng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TRAINING 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40425" y="5553168"/>
            <a:ext cx="8722231" cy="67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  <a:spcBef>
                <a:spcPct val="0"/>
              </a:spcBef>
            </a:pPr>
            <a:r>
              <a:rPr lang="en-US" sz="4377" spc="118" u="sng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TESTING ACCURACY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571" y="1803356"/>
            <a:ext cx="10112486" cy="6434069"/>
          </a:xfrm>
          <a:custGeom>
            <a:avLst/>
            <a:gdLst/>
            <a:ahLst/>
            <a:cxnLst/>
            <a:rect r="r" b="b" t="t" l="l"/>
            <a:pathLst>
              <a:path h="6434069" w="10112486">
                <a:moveTo>
                  <a:pt x="0" y="0"/>
                </a:moveTo>
                <a:lnTo>
                  <a:pt x="10112486" y="0"/>
                </a:lnTo>
                <a:lnTo>
                  <a:pt x="10112486" y="6434069"/>
                </a:lnTo>
                <a:lnTo>
                  <a:pt x="0" y="6434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18844" y="3956224"/>
            <a:ext cx="7369156" cy="4504396"/>
          </a:xfrm>
          <a:custGeom>
            <a:avLst/>
            <a:gdLst/>
            <a:ahLst/>
            <a:cxnLst/>
            <a:rect r="r" b="b" t="t" l="l"/>
            <a:pathLst>
              <a:path h="4504396" w="7369156">
                <a:moveTo>
                  <a:pt x="0" y="0"/>
                </a:moveTo>
                <a:lnTo>
                  <a:pt x="7369156" y="0"/>
                </a:lnTo>
                <a:lnTo>
                  <a:pt x="7369156" y="4504397"/>
                </a:lnTo>
                <a:lnTo>
                  <a:pt x="0" y="4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1960" y="301635"/>
            <a:ext cx="3162419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RESULT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51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6224" y="5056808"/>
            <a:ext cx="5515218" cy="5485135"/>
          </a:xfrm>
          <a:custGeom>
            <a:avLst/>
            <a:gdLst/>
            <a:ahLst/>
            <a:cxnLst/>
            <a:rect r="r" b="b" t="t" l="l"/>
            <a:pathLst>
              <a:path h="5485135" w="5515218">
                <a:moveTo>
                  <a:pt x="0" y="0"/>
                </a:moveTo>
                <a:lnTo>
                  <a:pt x="5515218" y="0"/>
                </a:lnTo>
                <a:lnTo>
                  <a:pt x="5515218" y="5485134"/>
                </a:lnTo>
                <a:lnTo>
                  <a:pt x="0" y="548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987466">
            <a:off x="15148854" y="-1618584"/>
            <a:ext cx="5156011" cy="6301791"/>
          </a:xfrm>
          <a:custGeom>
            <a:avLst/>
            <a:gdLst/>
            <a:ahLst/>
            <a:cxnLst/>
            <a:rect r="r" b="b" t="t" l="l"/>
            <a:pathLst>
              <a:path h="6301791" w="5156011">
                <a:moveTo>
                  <a:pt x="5156011" y="6301791"/>
                </a:moveTo>
                <a:lnTo>
                  <a:pt x="0" y="6301791"/>
                </a:lnTo>
                <a:lnTo>
                  <a:pt x="0" y="0"/>
                </a:lnTo>
                <a:lnTo>
                  <a:pt x="5156011" y="0"/>
                </a:lnTo>
                <a:lnTo>
                  <a:pt x="5156011" y="630179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0198" y="2924327"/>
            <a:ext cx="13612021" cy="47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30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raditional safety monitoring methods are time-consuming and prone to human error, risking worker safety.</a:t>
            </a:r>
            <a:r>
              <a:rPr lang="en-US" sz="30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This project aims to automate the detection of helmets, masks, and vests using deep learning. 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Key challenges include adapting to varying lighting, handling occlusions, and managing multiple workers on-site, all while preserving privacy through anonymization. </a:t>
            </a:r>
          </a:p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Our objective is to enhance safety protocols, reduce accidents, and streamline compliance in construction environments.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42105" y="2783576"/>
            <a:ext cx="1288093" cy="1059788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3401053" y="15573"/>
            <a:ext cx="10444928" cy="139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9"/>
              </a:lnSpc>
              <a:spcBef>
                <a:spcPct val="0"/>
              </a:spcBef>
            </a:pPr>
            <a:r>
              <a:rPr lang="en-US" sz="8142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Problem statement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42105" y="3843364"/>
            <a:ext cx="1288093" cy="1059788"/>
            <a:chOff x="0" y="0"/>
            <a:chExt cx="6184570" cy="50883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42105" y="5050023"/>
            <a:ext cx="1288093" cy="1059788"/>
            <a:chOff x="0" y="0"/>
            <a:chExt cx="6184570" cy="5088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030901" y="6428689"/>
            <a:ext cx="1288093" cy="1059788"/>
            <a:chOff x="0" y="0"/>
            <a:chExt cx="6184570" cy="50883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AC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79577" cy="331957"/>
          </a:xfrm>
          <a:custGeom>
            <a:avLst/>
            <a:gdLst/>
            <a:ahLst/>
            <a:cxnLst/>
            <a:rect r="r" b="b" t="t" l="l"/>
            <a:pathLst>
              <a:path h="331957" w="379577">
                <a:moveTo>
                  <a:pt x="0" y="0"/>
                </a:moveTo>
                <a:lnTo>
                  <a:pt x="379577" y="0"/>
                </a:lnTo>
                <a:lnTo>
                  <a:pt x="379577" y="331957"/>
                </a:lnTo>
                <a:lnTo>
                  <a:pt x="0" y="33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9670" y="303355"/>
            <a:ext cx="10667466" cy="2580195"/>
            <a:chOff x="0" y="0"/>
            <a:chExt cx="14223288" cy="34402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14223288" cy="2562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00"/>
                </a:lnSpc>
              </a:pPr>
              <a:r>
                <a:rPr lang="en-US" b="true" sz="12000">
                  <a:solidFill>
                    <a:srgbClr val="FFFFFF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OBJECTIVE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51708"/>
              <a:ext cx="14223288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2384249">
            <a:off x="14109677" y="664927"/>
            <a:ext cx="713679" cy="791877"/>
          </a:xfrm>
          <a:custGeom>
            <a:avLst/>
            <a:gdLst/>
            <a:ahLst/>
            <a:cxnLst/>
            <a:rect r="r" b="b" t="t" l="l"/>
            <a:pathLst>
              <a:path h="791877" w="713679">
                <a:moveTo>
                  <a:pt x="713679" y="0"/>
                </a:moveTo>
                <a:lnTo>
                  <a:pt x="0" y="0"/>
                </a:lnTo>
                <a:lnTo>
                  <a:pt x="0" y="791877"/>
                </a:lnTo>
                <a:lnTo>
                  <a:pt x="713679" y="791877"/>
                </a:lnTo>
                <a:lnTo>
                  <a:pt x="71367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7173575" y="0"/>
            <a:ext cx="9525" cy="1049390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8" id="8"/>
          <p:cNvSpPr/>
          <p:nvPr/>
        </p:nvSpPr>
        <p:spPr>
          <a:xfrm flipH="false" flipV="false" rot="-1069218">
            <a:off x="15138548" y="211370"/>
            <a:ext cx="992848" cy="1100109"/>
          </a:xfrm>
          <a:custGeom>
            <a:avLst/>
            <a:gdLst/>
            <a:ahLst/>
            <a:cxnLst/>
            <a:rect r="r" b="b" t="t" l="l"/>
            <a:pathLst>
              <a:path h="1100109" w="992848">
                <a:moveTo>
                  <a:pt x="0" y="0"/>
                </a:moveTo>
                <a:lnTo>
                  <a:pt x="992848" y="0"/>
                </a:lnTo>
                <a:lnTo>
                  <a:pt x="992848" y="1100108"/>
                </a:lnTo>
                <a:lnTo>
                  <a:pt x="0" y="110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13917" y="1437009"/>
            <a:ext cx="4274083" cy="6907609"/>
          </a:xfrm>
          <a:custGeom>
            <a:avLst/>
            <a:gdLst/>
            <a:ahLst/>
            <a:cxnLst/>
            <a:rect r="r" b="b" t="t" l="l"/>
            <a:pathLst>
              <a:path h="6907609" w="4274083">
                <a:moveTo>
                  <a:pt x="0" y="0"/>
                </a:moveTo>
                <a:lnTo>
                  <a:pt x="4274083" y="0"/>
                </a:lnTo>
                <a:lnTo>
                  <a:pt x="4274083" y="6907609"/>
                </a:lnTo>
                <a:lnTo>
                  <a:pt x="0" y="6907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87314">
            <a:off x="17183509" y="339629"/>
            <a:ext cx="759232" cy="843591"/>
          </a:xfrm>
          <a:custGeom>
            <a:avLst/>
            <a:gdLst/>
            <a:ahLst/>
            <a:cxnLst/>
            <a:rect r="r" b="b" t="t" l="l"/>
            <a:pathLst>
              <a:path h="843591" w="759232">
                <a:moveTo>
                  <a:pt x="0" y="0"/>
                </a:moveTo>
                <a:lnTo>
                  <a:pt x="759232" y="0"/>
                </a:lnTo>
                <a:lnTo>
                  <a:pt x="759232" y="843591"/>
                </a:lnTo>
                <a:lnTo>
                  <a:pt x="0" y="843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1757" y="2512124"/>
            <a:ext cx="14472274" cy="4949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  <a:spcBef>
                <a:spcPct val="0"/>
              </a:spcBef>
            </a:pPr>
          </a:p>
          <a:p>
            <a:pPr algn="ctr">
              <a:lnSpc>
                <a:spcPts val="3579"/>
              </a:lnSpc>
              <a:spcBef>
                <a:spcPct val="0"/>
              </a:spcBef>
            </a:pPr>
            <a:r>
              <a:rPr lang="en-US" sz="25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Real-Time Detection: Develop a deep learning model to detect helmets, safety vests, and masks on construction workers.</a:t>
            </a:r>
          </a:p>
          <a:p>
            <a:pPr algn="ctr">
              <a:lnSpc>
                <a:spcPts val="3579"/>
              </a:lnSpc>
              <a:spcBef>
                <a:spcPct val="0"/>
              </a:spcBef>
            </a:pPr>
            <a:r>
              <a:rPr lang="en-US" sz="25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Automated Safety Monitoring: Integrate the model with site surveillance to identify non-compliance without human intervention.</a:t>
            </a:r>
          </a:p>
          <a:p>
            <a:pPr algn="ctr">
              <a:lnSpc>
                <a:spcPts val="3579"/>
              </a:lnSpc>
              <a:spcBef>
                <a:spcPct val="0"/>
              </a:spcBef>
            </a:pPr>
            <a:r>
              <a:rPr lang="en-US" sz="25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Automated Alerts: Capture evidence of non-compliance and send immediate alerts with images to supervisors.</a:t>
            </a:r>
          </a:p>
          <a:p>
            <a:pPr algn="ctr">
              <a:lnSpc>
                <a:spcPts val="3579"/>
              </a:lnSpc>
              <a:spcBef>
                <a:spcPct val="0"/>
              </a:spcBef>
            </a:pPr>
            <a:r>
              <a:rPr lang="en-US" sz="25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Robustness &amp; Accuracy: Ensure high accuracy, minimal false alerts, and adaptability to varying conditions and movements.</a:t>
            </a:r>
          </a:p>
          <a:p>
            <a:pPr algn="ctr">
              <a:lnSpc>
                <a:spcPts val="3579"/>
              </a:lnSpc>
              <a:spcBef>
                <a:spcPct val="0"/>
              </a:spcBef>
            </a:pPr>
            <a:r>
              <a:rPr lang="en-US" sz="25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Interface: Provide an intuitive interface for supervisors to review alerts and enforce safety protocols.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0" y="3031212"/>
            <a:ext cx="521757" cy="521653"/>
            <a:chOff x="0" y="0"/>
            <a:chExt cx="6350000" cy="6348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95250" y="-95250"/>
              <a:ext cx="6540500" cy="6539230"/>
            </a:xfrm>
            <a:custGeom>
              <a:avLst/>
              <a:gdLst/>
              <a:ahLst/>
              <a:cxnLst/>
              <a:rect r="r" b="b" t="t" l="l"/>
              <a:pathLst>
                <a:path h="6539230" w="6540500">
                  <a:moveTo>
                    <a:pt x="6355080" y="3605530"/>
                  </a:moveTo>
                  <a:cubicBezTo>
                    <a:pt x="6239510" y="3404870"/>
                    <a:pt x="6230620" y="3149600"/>
                    <a:pt x="6355080" y="2934970"/>
                  </a:cubicBezTo>
                  <a:cubicBezTo>
                    <a:pt x="6540500" y="2613660"/>
                    <a:pt x="6430010" y="2203450"/>
                    <a:pt x="6109970" y="2018030"/>
                  </a:cubicBezTo>
                  <a:cubicBezTo>
                    <a:pt x="5910580" y="1902460"/>
                    <a:pt x="5777230" y="1689100"/>
                    <a:pt x="5774690" y="1442720"/>
                  </a:cubicBezTo>
                  <a:cubicBezTo>
                    <a:pt x="5775960" y="1327150"/>
                    <a:pt x="5746750" y="1209040"/>
                    <a:pt x="5684520" y="1101090"/>
                  </a:cubicBezTo>
                  <a:cubicBezTo>
                    <a:pt x="5560060" y="886460"/>
                    <a:pt x="5335270" y="765810"/>
                    <a:pt x="5104130" y="765810"/>
                  </a:cubicBezTo>
                  <a:cubicBezTo>
                    <a:pt x="4872990" y="765810"/>
                    <a:pt x="4646930" y="645160"/>
                    <a:pt x="4522470" y="430530"/>
                  </a:cubicBezTo>
                  <a:cubicBezTo>
                    <a:pt x="4337050" y="110490"/>
                    <a:pt x="3926840" y="0"/>
                    <a:pt x="3605530" y="185420"/>
                  </a:cubicBezTo>
                  <a:cubicBezTo>
                    <a:pt x="3406140" y="299720"/>
                    <a:pt x="3153410" y="309880"/>
                    <a:pt x="2938780" y="187960"/>
                  </a:cubicBezTo>
                  <a:cubicBezTo>
                    <a:pt x="2839720" y="129540"/>
                    <a:pt x="2724150" y="95250"/>
                    <a:pt x="2599690" y="95250"/>
                  </a:cubicBezTo>
                  <a:cubicBezTo>
                    <a:pt x="2350770" y="95250"/>
                    <a:pt x="2134870" y="229870"/>
                    <a:pt x="2018030" y="430530"/>
                  </a:cubicBezTo>
                  <a:cubicBezTo>
                    <a:pt x="1898194" y="638408"/>
                    <a:pt x="1676315" y="766303"/>
                    <a:pt x="1436370" y="765810"/>
                  </a:cubicBezTo>
                  <a:cubicBezTo>
                    <a:pt x="1065530" y="765810"/>
                    <a:pt x="765810" y="1065530"/>
                    <a:pt x="765810" y="1436370"/>
                  </a:cubicBezTo>
                  <a:cubicBezTo>
                    <a:pt x="765810" y="1666240"/>
                    <a:pt x="647700" y="1889760"/>
                    <a:pt x="435610" y="2014220"/>
                  </a:cubicBezTo>
                  <a:cubicBezTo>
                    <a:pt x="335280" y="2071370"/>
                    <a:pt x="247650" y="2155190"/>
                    <a:pt x="185420" y="2263140"/>
                  </a:cubicBezTo>
                  <a:cubicBezTo>
                    <a:pt x="60960" y="2477770"/>
                    <a:pt x="69850" y="2733040"/>
                    <a:pt x="185420" y="2933700"/>
                  </a:cubicBezTo>
                  <a:cubicBezTo>
                    <a:pt x="300990" y="3134360"/>
                    <a:pt x="309880" y="3389630"/>
                    <a:pt x="185420" y="3604260"/>
                  </a:cubicBezTo>
                  <a:cubicBezTo>
                    <a:pt x="0" y="3925570"/>
                    <a:pt x="110490" y="4335780"/>
                    <a:pt x="430530" y="4521200"/>
                  </a:cubicBezTo>
                  <a:cubicBezTo>
                    <a:pt x="638408" y="4641036"/>
                    <a:pt x="766303" y="4862915"/>
                    <a:pt x="765810" y="5102860"/>
                  </a:cubicBezTo>
                  <a:cubicBezTo>
                    <a:pt x="765810" y="5473700"/>
                    <a:pt x="1065530" y="5773420"/>
                    <a:pt x="1436370" y="5773420"/>
                  </a:cubicBezTo>
                  <a:cubicBezTo>
                    <a:pt x="1685290" y="5773420"/>
                    <a:pt x="1901190" y="5908040"/>
                    <a:pt x="2018030" y="6108700"/>
                  </a:cubicBezTo>
                  <a:cubicBezTo>
                    <a:pt x="2137866" y="6316578"/>
                    <a:pt x="2359745" y="6444473"/>
                    <a:pt x="2599690" y="6443980"/>
                  </a:cubicBezTo>
                  <a:cubicBezTo>
                    <a:pt x="2724150" y="6443980"/>
                    <a:pt x="2839720" y="6409689"/>
                    <a:pt x="2940050" y="6351270"/>
                  </a:cubicBezTo>
                  <a:cubicBezTo>
                    <a:pt x="3154680" y="6229350"/>
                    <a:pt x="3407410" y="6239510"/>
                    <a:pt x="3606800" y="6353810"/>
                  </a:cubicBezTo>
                  <a:cubicBezTo>
                    <a:pt x="3928110" y="6539230"/>
                    <a:pt x="4338320" y="6428740"/>
                    <a:pt x="4523740" y="6108700"/>
                  </a:cubicBezTo>
                  <a:cubicBezTo>
                    <a:pt x="4648200" y="5894070"/>
                    <a:pt x="4872990" y="5773420"/>
                    <a:pt x="5104130" y="5773420"/>
                  </a:cubicBezTo>
                  <a:cubicBezTo>
                    <a:pt x="5335270" y="5773420"/>
                    <a:pt x="5561330" y="5652770"/>
                    <a:pt x="5684520" y="5438140"/>
                  </a:cubicBezTo>
                  <a:cubicBezTo>
                    <a:pt x="5745480" y="5332730"/>
                    <a:pt x="5774691" y="5217160"/>
                    <a:pt x="5774691" y="5102860"/>
                  </a:cubicBezTo>
                  <a:cubicBezTo>
                    <a:pt x="5774691" y="4879340"/>
                    <a:pt x="5886450" y="4662170"/>
                    <a:pt x="6088381" y="4535170"/>
                  </a:cubicBezTo>
                  <a:cubicBezTo>
                    <a:pt x="6196331" y="4478020"/>
                    <a:pt x="6290311" y="4390390"/>
                    <a:pt x="6356351" y="4277360"/>
                  </a:cubicBezTo>
                  <a:cubicBezTo>
                    <a:pt x="6479541" y="4061460"/>
                    <a:pt x="6470651" y="3806190"/>
                    <a:pt x="6355081" y="3605530"/>
                  </a:cubicBezTo>
                  <a:close/>
                  <a:moveTo>
                    <a:pt x="3270250" y="5679440"/>
                  </a:moveTo>
                  <a:cubicBezTo>
                    <a:pt x="1939290" y="5679440"/>
                    <a:pt x="861060" y="4601210"/>
                    <a:pt x="861060" y="3270250"/>
                  </a:cubicBezTo>
                  <a:cubicBezTo>
                    <a:pt x="861060" y="1939290"/>
                    <a:pt x="1939290" y="861060"/>
                    <a:pt x="3270250" y="861060"/>
                  </a:cubicBezTo>
                  <a:cubicBezTo>
                    <a:pt x="4601210" y="861060"/>
                    <a:pt x="5679440" y="1939290"/>
                    <a:pt x="5679440" y="3270250"/>
                  </a:cubicBezTo>
                  <a:cubicBezTo>
                    <a:pt x="5679440" y="4601210"/>
                    <a:pt x="4601210" y="5679440"/>
                    <a:pt x="3270250" y="5679440"/>
                  </a:cubicBezTo>
                  <a:close/>
                </a:path>
              </a:pathLst>
            </a:custGeom>
            <a:solidFill>
              <a:srgbClr val="F2682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46821" y="761949"/>
              <a:ext cx="5056357" cy="4826101"/>
            </a:xfrm>
            <a:custGeom>
              <a:avLst/>
              <a:gdLst/>
              <a:ahLst/>
              <a:cxnLst/>
              <a:rect r="r" b="b" t="t" l="l"/>
              <a:pathLst>
                <a:path h="4826101" w="5056357">
                  <a:moveTo>
                    <a:pt x="2528179" y="3861"/>
                  </a:moveTo>
                  <a:cubicBezTo>
                    <a:pt x="1664892" y="0"/>
                    <a:pt x="865524" y="458343"/>
                    <a:pt x="432762" y="1205335"/>
                  </a:cubicBezTo>
                  <a:cubicBezTo>
                    <a:pt x="0" y="1952327"/>
                    <a:pt x="0" y="2873775"/>
                    <a:pt x="432762" y="3620767"/>
                  </a:cubicBezTo>
                  <a:cubicBezTo>
                    <a:pt x="865524" y="4367759"/>
                    <a:pt x="1664892" y="4826101"/>
                    <a:pt x="2528179" y="4822241"/>
                  </a:cubicBezTo>
                  <a:cubicBezTo>
                    <a:pt x="3391466" y="4826101"/>
                    <a:pt x="4190834" y="4367759"/>
                    <a:pt x="4623596" y="3620767"/>
                  </a:cubicBezTo>
                  <a:cubicBezTo>
                    <a:pt x="5056358" y="2873775"/>
                    <a:pt x="5056358" y="1952327"/>
                    <a:pt x="4623596" y="1205335"/>
                  </a:cubicBezTo>
                  <a:cubicBezTo>
                    <a:pt x="4190834" y="458343"/>
                    <a:pt x="3391466" y="0"/>
                    <a:pt x="2528179" y="38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0" y="3872704"/>
            <a:ext cx="521757" cy="521653"/>
            <a:chOff x="0" y="0"/>
            <a:chExt cx="6350000" cy="63487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95250" y="-95250"/>
              <a:ext cx="6540500" cy="6539230"/>
            </a:xfrm>
            <a:custGeom>
              <a:avLst/>
              <a:gdLst/>
              <a:ahLst/>
              <a:cxnLst/>
              <a:rect r="r" b="b" t="t" l="l"/>
              <a:pathLst>
                <a:path h="6539230" w="6540500">
                  <a:moveTo>
                    <a:pt x="6355080" y="3605530"/>
                  </a:moveTo>
                  <a:cubicBezTo>
                    <a:pt x="6239510" y="3404870"/>
                    <a:pt x="6230620" y="3149600"/>
                    <a:pt x="6355080" y="2934970"/>
                  </a:cubicBezTo>
                  <a:cubicBezTo>
                    <a:pt x="6540500" y="2613660"/>
                    <a:pt x="6430010" y="2203450"/>
                    <a:pt x="6109970" y="2018030"/>
                  </a:cubicBezTo>
                  <a:cubicBezTo>
                    <a:pt x="5910580" y="1902460"/>
                    <a:pt x="5777230" y="1689100"/>
                    <a:pt x="5774690" y="1442720"/>
                  </a:cubicBezTo>
                  <a:cubicBezTo>
                    <a:pt x="5775960" y="1327150"/>
                    <a:pt x="5746750" y="1209040"/>
                    <a:pt x="5684520" y="1101090"/>
                  </a:cubicBezTo>
                  <a:cubicBezTo>
                    <a:pt x="5560060" y="886460"/>
                    <a:pt x="5335270" y="765810"/>
                    <a:pt x="5104130" y="765810"/>
                  </a:cubicBezTo>
                  <a:cubicBezTo>
                    <a:pt x="4872990" y="765810"/>
                    <a:pt x="4646930" y="645160"/>
                    <a:pt x="4522470" y="430530"/>
                  </a:cubicBezTo>
                  <a:cubicBezTo>
                    <a:pt x="4337050" y="110490"/>
                    <a:pt x="3926840" y="0"/>
                    <a:pt x="3605530" y="185420"/>
                  </a:cubicBezTo>
                  <a:cubicBezTo>
                    <a:pt x="3406140" y="299720"/>
                    <a:pt x="3153410" y="309880"/>
                    <a:pt x="2938780" y="187960"/>
                  </a:cubicBezTo>
                  <a:cubicBezTo>
                    <a:pt x="2839720" y="129540"/>
                    <a:pt x="2724150" y="95250"/>
                    <a:pt x="2599690" y="95250"/>
                  </a:cubicBezTo>
                  <a:cubicBezTo>
                    <a:pt x="2350770" y="95250"/>
                    <a:pt x="2134870" y="229870"/>
                    <a:pt x="2018030" y="430530"/>
                  </a:cubicBezTo>
                  <a:cubicBezTo>
                    <a:pt x="1898194" y="638408"/>
                    <a:pt x="1676315" y="766303"/>
                    <a:pt x="1436370" y="765810"/>
                  </a:cubicBezTo>
                  <a:cubicBezTo>
                    <a:pt x="1065530" y="765810"/>
                    <a:pt x="765810" y="1065530"/>
                    <a:pt x="765810" y="1436370"/>
                  </a:cubicBezTo>
                  <a:cubicBezTo>
                    <a:pt x="765810" y="1666240"/>
                    <a:pt x="647700" y="1889760"/>
                    <a:pt x="435610" y="2014220"/>
                  </a:cubicBezTo>
                  <a:cubicBezTo>
                    <a:pt x="335280" y="2071370"/>
                    <a:pt x="247650" y="2155190"/>
                    <a:pt x="185420" y="2263140"/>
                  </a:cubicBezTo>
                  <a:cubicBezTo>
                    <a:pt x="60960" y="2477770"/>
                    <a:pt x="69850" y="2733040"/>
                    <a:pt x="185420" y="2933700"/>
                  </a:cubicBezTo>
                  <a:cubicBezTo>
                    <a:pt x="300990" y="3134360"/>
                    <a:pt x="309880" y="3389630"/>
                    <a:pt x="185420" y="3604260"/>
                  </a:cubicBezTo>
                  <a:cubicBezTo>
                    <a:pt x="0" y="3925570"/>
                    <a:pt x="110490" y="4335780"/>
                    <a:pt x="430530" y="4521200"/>
                  </a:cubicBezTo>
                  <a:cubicBezTo>
                    <a:pt x="638408" y="4641036"/>
                    <a:pt x="766303" y="4862915"/>
                    <a:pt x="765810" y="5102860"/>
                  </a:cubicBezTo>
                  <a:cubicBezTo>
                    <a:pt x="765810" y="5473700"/>
                    <a:pt x="1065530" y="5773420"/>
                    <a:pt x="1436370" y="5773420"/>
                  </a:cubicBezTo>
                  <a:cubicBezTo>
                    <a:pt x="1685290" y="5773420"/>
                    <a:pt x="1901190" y="5908040"/>
                    <a:pt x="2018030" y="6108700"/>
                  </a:cubicBezTo>
                  <a:cubicBezTo>
                    <a:pt x="2137866" y="6316578"/>
                    <a:pt x="2359745" y="6444473"/>
                    <a:pt x="2599690" y="6443980"/>
                  </a:cubicBezTo>
                  <a:cubicBezTo>
                    <a:pt x="2724150" y="6443980"/>
                    <a:pt x="2839720" y="6409689"/>
                    <a:pt x="2940050" y="6351270"/>
                  </a:cubicBezTo>
                  <a:cubicBezTo>
                    <a:pt x="3154680" y="6229350"/>
                    <a:pt x="3407410" y="6239510"/>
                    <a:pt x="3606800" y="6353810"/>
                  </a:cubicBezTo>
                  <a:cubicBezTo>
                    <a:pt x="3928110" y="6539230"/>
                    <a:pt x="4338320" y="6428740"/>
                    <a:pt x="4523740" y="6108700"/>
                  </a:cubicBezTo>
                  <a:cubicBezTo>
                    <a:pt x="4648200" y="5894070"/>
                    <a:pt x="4872990" y="5773420"/>
                    <a:pt x="5104130" y="5773420"/>
                  </a:cubicBezTo>
                  <a:cubicBezTo>
                    <a:pt x="5335270" y="5773420"/>
                    <a:pt x="5561330" y="5652770"/>
                    <a:pt x="5684520" y="5438140"/>
                  </a:cubicBezTo>
                  <a:cubicBezTo>
                    <a:pt x="5745480" y="5332730"/>
                    <a:pt x="5774691" y="5217160"/>
                    <a:pt x="5774691" y="5102860"/>
                  </a:cubicBezTo>
                  <a:cubicBezTo>
                    <a:pt x="5774691" y="4879340"/>
                    <a:pt x="5886450" y="4662170"/>
                    <a:pt x="6088381" y="4535170"/>
                  </a:cubicBezTo>
                  <a:cubicBezTo>
                    <a:pt x="6196331" y="4478020"/>
                    <a:pt x="6290311" y="4390390"/>
                    <a:pt x="6356351" y="4277360"/>
                  </a:cubicBezTo>
                  <a:cubicBezTo>
                    <a:pt x="6479541" y="4061460"/>
                    <a:pt x="6470651" y="3806190"/>
                    <a:pt x="6355081" y="3605530"/>
                  </a:cubicBezTo>
                  <a:close/>
                  <a:moveTo>
                    <a:pt x="3270250" y="5679440"/>
                  </a:moveTo>
                  <a:cubicBezTo>
                    <a:pt x="1939290" y="5679440"/>
                    <a:pt x="861060" y="4601210"/>
                    <a:pt x="861060" y="3270250"/>
                  </a:cubicBezTo>
                  <a:cubicBezTo>
                    <a:pt x="861060" y="1939290"/>
                    <a:pt x="1939290" y="861060"/>
                    <a:pt x="3270250" y="861060"/>
                  </a:cubicBezTo>
                  <a:cubicBezTo>
                    <a:pt x="4601210" y="861060"/>
                    <a:pt x="5679440" y="1939290"/>
                    <a:pt x="5679440" y="3270250"/>
                  </a:cubicBezTo>
                  <a:cubicBezTo>
                    <a:pt x="5679440" y="4601210"/>
                    <a:pt x="4601210" y="5679440"/>
                    <a:pt x="3270250" y="5679440"/>
                  </a:cubicBezTo>
                  <a:close/>
                </a:path>
              </a:pathLst>
            </a:custGeom>
            <a:solidFill>
              <a:srgbClr val="F2682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46821" y="761949"/>
              <a:ext cx="5056357" cy="4826101"/>
            </a:xfrm>
            <a:custGeom>
              <a:avLst/>
              <a:gdLst/>
              <a:ahLst/>
              <a:cxnLst/>
              <a:rect r="r" b="b" t="t" l="l"/>
              <a:pathLst>
                <a:path h="4826101" w="5056357">
                  <a:moveTo>
                    <a:pt x="2528179" y="3861"/>
                  </a:moveTo>
                  <a:cubicBezTo>
                    <a:pt x="1664892" y="0"/>
                    <a:pt x="865524" y="458343"/>
                    <a:pt x="432762" y="1205335"/>
                  </a:cubicBezTo>
                  <a:cubicBezTo>
                    <a:pt x="0" y="1952327"/>
                    <a:pt x="0" y="2873775"/>
                    <a:pt x="432762" y="3620767"/>
                  </a:cubicBezTo>
                  <a:cubicBezTo>
                    <a:pt x="865524" y="4367759"/>
                    <a:pt x="1664892" y="4826101"/>
                    <a:pt x="2528179" y="4822241"/>
                  </a:cubicBezTo>
                  <a:cubicBezTo>
                    <a:pt x="3391466" y="4826101"/>
                    <a:pt x="4190834" y="4367759"/>
                    <a:pt x="4623596" y="3620767"/>
                  </a:cubicBezTo>
                  <a:cubicBezTo>
                    <a:pt x="5056358" y="2873775"/>
                    <a:pt x="5056358" y="1952327"/>
                    <a:pt x="4623596" y="1205335"/>
                  </a:cubicBezTo>
                  <a:cubicBezTo>
                    <a:pt x="4190834" y="458343"/>
                    <a:pt x="3391466" y="0"/>
                    <a:pt x="2528179" y="38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2400" y="5624781"/>
            <a:ext cx="521757" cy="521653"/>
            <a:chOff x="0" y="0"/>
            <a:chExt cx="6350000" cy="6348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95250" y="-95250"/>
              <a:ext cx="6540500" cy="6539230"/>
            </a:xfrm>
            <a:custGeom>
              <a:avLst/>
              <a:gdLst/>
              <a:ahLst/>
              <a:cxnLst/>
              <a:rect r="r" b="b" t="t" l="l"/>
              <a:pathLst>
                <a:path h="6539230" w="6540500">
                  <a:moveTo>
                    <a:pt x="6355080" y="3605530"/>
                  </a:moveTo>
                  <a:cubicBezTo>
                    <a:pt x="6239510" y="3404870"/>
                    <a:pt x="6230620" y="3149600"/>
                    <a:pt x="6355080" y="2934970"/>
                  </a:cubicBezTo>
                  <a:cubicBezTo>
                    <a:pt x="6540500" y="2613660"/>
                    <a:pt x="6430010" y="2203450"/>
                    <a:pt x="6109970" y="2018030"/>
                  </a:cubicBezTo>
                  <a:cubicBezTo>
                    <a:pt x="5910580" y="1902460"/>
                    <a:pt x="5777230" y="1689100"/>
                    <a:pt x="5774690" y="1442720"/>
                  </a:cubicBezTo>
                  <a:cubicBezTo>
                    <a:pt x="5775960" y="1327150"/>
                    <a:pt x="5746750" y="1209040"/>
                    <a:pt x="5684520" y="1101090"/>
                  </a:cubicBezTo>
                  <a:cubicBezTo>
                    <a:pt x="5560060" y="886460"/>
                    <a:pt x="5335270" y="765810"/>
                    <a:pt x="5104130" y="765810"/>
                  </a:cubicBezTo>
                  <a:cubicBezTo>
                    <a:pt x="4872990" y="765810"/>
                    <a:pt x="4646930" y="645160"/>
                    <a:pt x="4522470" y="430530"/>
                  </a:cubicBezTo>
                  <a:cubicBezTo>
                    <a:pt x="4337050" y="110490"/>
                    <a:pt x="3926840" y="0"/>
                    <a:pt x="3605530" y="185420"/>
                  </a:cubicBezTo>
                  <a:cubicBezTo>
                    <a:pt x="3406140" y="299720"/>
                    <a:pt x="3153410" y="309880"/>
                    <a:pt x="2938780" y="187960"/>
                  </a:cubicBezTo>
                  <a:cubicBezTo>
                    <a:pt x="2839720" y="129540"/>
                    <a:pt x="2724150" y="95250"/>
                    <a:pt x="2599690" y="95250"/>
                  </a:cubicBezTo>
                  <a:cubicBezTo>
                    <a:pt x="2350770" y="95250"/>
                    <a:pt x="2134870" y="229870"/>
                    <a:pt x="2018030" y="430530"/>
                  </a:cubicBezTo>
                  <a:cubicBezTo>
                    <a:pt x="1898194" y="638408"/>
                    <a:pt x="1676315" y="766303"/>
                    <a:pt x="1436370" y="765810"/>
                  </a:cubicBezTo>
                  <a:cubicBezTo>
                    <a:pt x="1065530" y="765810"/>
                    <a:pt x="765810" y="1065530"/>
                    <a:pt x="765810" y="1436370"/>
                  </a:cubicBezTo>
                  <a:cubicBezTo>
                    <a:pt x="765810" y="1666240"/>
                    <a:pt x="647700" y="1889760"/>
                    <a:pt x="435610" y="2014220"/>
                  </a:cubicBezTo>
                  <a:cubicBezTo>
                    <a:pt x="335280" y="2071370"/>
                    <a:pt x="247650" y="2155190"/>
                    <a:pt x="185420" y="2263140"/>
                  </a:cubicBezTo>
                  <a:cubicBezTo>
                    <a:pt x="60960" y="2477770"/>
                    <a:pt x="69850" y="2733040"/>
                    <a:pt x="185420" y="2933700"/>
                  </a:cubicBezTo>
                  <a:cubicBezTo>
                    <a:pt x="300990" y="3134360"/>
                    <a:pt x="309880" y="3389630"/>
                    <a:pt x="185420" y="3604260"/>
                  </a:cubicBezTo>
                  <a:cubicBezTo>
                    <a:pt x="0" y="3925570"/>
                    <a:pt x="110490" y="4335780"/>
                    <a:pt x="430530" y="4521200"/>
                  </a:cubicBezTo>
                  <a:cubicBezTo>
                    <a:pt x="638408" y="4641036"/>
                    <a:pt x="766303" y="4862915"/>
                    <a:pt x="765810" y="5102860"/>
                  </a:cubicBezTo>
                  <a:cubicBezTo>
                    <a:pt x="765810" y="5473700"/>
                    <a:pt x="1065530" y="5773420"/>
                    <a:pt x="1436370" y="5773420"/>
                  </a:cubicBezTo>
                  <a:cubicBezTo>
                    <a:pt x="1685290" y="5773420"/>
                    <a:pt x="1901190" y="5908040"/>
                    <a:pt x="2018030" y="6108700"/>
                  </a:cubicBezTo>
                  <a:cubicBezTo>
                    <a:pt x="2137866" y="6316578"/>
                    <a:pt x="2359745" y="6444473"/>
                    <a:pt x="2599690" y="6443980"/>
                  </a:cubicBezTo>
                  <a:cubicBezTo>
                    <a:pt x="2724150" y="6443980"/>
                    <a:pt x="2839720" y="6409689"/>
                    <a:pt x="2940050" y="6351270"/>
                  </a:cubicBezTo>
                  <a:cubicBezTo>
                    <a:pt x="3154680" y="6229350"/>
                    <a:pt x="3407410" y="6239510"/>
                    <a:pt x="3606800" y="6353810"/>
                  </a:cubicBezTo>
                  <a:cubicBezTo>
                    <a:pt x="3928110" y="6539230"/>
                    <a:pt x="4338320" y="6428740"/>
                    <a:pt x="4523740" y="6108700"/>
                  </a:cubicBezTo>
                  <a:cubicBezTo>
                    <a:pt x="4648200" y="5894070"/>
                    <a:pt x="4872990" y="5773420"/>
                    <a:pt x="5104130" y="5773420"/>
                  </a:cubicBezTo>
                  <a:cubicBezTo>
                    <a:pt x="5335270" y="5773420"/>
                    <a:pt x="5561330" y="5652770"/>
                    <a:pt x="5684520" y="5438140"/>
                  </a:cubicBezTo>
                  <a:cubicBezTo>
                    <a:pt x="5745480" y="5332730"/>
                    <a:pt x="5774691" y="5217160"/>
                    <a:pt x="5774691" y="5102860"/>
                  </a:cubicBezTo>
                  <a:cubicBezTo>
                    <a:pt x="5774691" y="4879340"/>
                    <a:pt x="5886450" y="4662170"/>
                    <a:pt x="6088381" y="4535170"/>
                  </a:cubicBezTo>
                  <a:cubicBezTo>
                    <a:pt x="6196331" y="4478020"/>
                    <a:pt x="6290311" y="4390390"/>
                    <a:pt x="6356351" y="4277360"/>
                  </a:cubicBezTo>
                  <a:cubicBezTo>
                    <a:pt x="6479541" y="4061460"/>
                    <a:pt x="6470651" y="3806190"/>
                    <a:pt x="6355081" y="3605530"/>
                  </a:cubicBezTo>
                  <a:close/>
                  <a:moveTo>
                    <a:pt x="3270250" y="5679440"/>
                  </a:moveTo>
                  <a:cubicBezTo>
                    <a:pt x="1939290" y="5679440"/>
                    <a:pt x="861060" y="4601210"/>
                    <a:pt x="861060" y="3270250"/>
                  </a:cubicBezTo>
                  <a:cubicBezTo>
                    <a:pt x="861060" y="1939290"/>
                    <a:pt x="1939290" y="861060"/>
                    <a:pt x="3270250" y="861060"/>
                  </a:cubicBezTo>
                  <a:cubicBezTo>
                    <a:pt x="4601210" y="861060"/>
                    <a:pt x="5679440" y="1939290"/>
                    <a:pt x="5679440" y="3270250"/>
                  </a:cubicBezTo>
                  <a:cubicBezTo>
                    <a:pt x="5679440" y="4601210"/>
                    <a:pt x="4601210" y="5679440"/>
                    <a:pt x="3270250" y="5679440"/>
                  </a:cubicBezTo>
                  <a:close/>
                </a:path>
              </a:pathLst>
            </a:custGeom>
            <a:solidFill>
              <a:srgbClr val="F26822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46821" y="761949"/>
              <a:ext cx="5056357" cy="4826101"/>
            </a:xfrm>
            <a:custGeom>
              <a:avLst/>
              <a:gdLst/>
              <a:ahLst/>
              <a:cxnLst/>
              <a:rect r="r" b="b" t="t" l="l"/>
              <a:pathLst>
                <a:path h="4826101" w="5056357">
                  <a:moveTo>
                    <a:pt x="2528179" y="3861"/>
                  </a:moveTo>
                  <a:cubicBezTo>
                    <a:pt x="1664892" y="0"/>
                    <a:pt x="865524" y="458343"/>
                    <a:pt x="432762" y="1205335"/>
                  </a:cubicBezTo>
                  <a:cubicBezTo>
                    <a:pt x="0" y="1952327"/>
                    <a:pt x="0" y="2873775"/>
                    <a:pt x="432762" y="3620767"/>
                  </a:cubicBezTo>
                  <a:cubicBezTo>
                    <a:pt x="865524" y="4367759"/>
                    <a:pt x="1664892" y="4826101"/>
                    <a:pt x="2528179" y="4822241"/>
                  </a:cubicBezTo>
                  <a:cubicBezTo>
                    <a:pt x="3391466" y="4826101"/>
                    <a:pt x="4190834" y="4367759"/>
                    <a:pt x="4623596" y="3620767"/>
                  </a:cubicBezTo>
                  <a:cubicBezTo>
                    <a:pt x="5056358" y="2873775"/>
                    <a:pt x="5056358" y="1952327"/>
                    <a:pt x="4623596" y="1205335"/>
                  </a:cubicBezTo>
                  <a:cubicBezTo>
                    <a:pt x="4190834" y="458343"/>
                    <a:pt x="3391466" y="0"/>
                    <a:pt x="2528179" y="38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52400" y="6540103"/>
            <a:ext cx="521757" cy="521653"/>
            <a:chOff x="0" y="0"/>
            <a:chExt cx="6350000" cy="63487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95250" y="-95250"/>
              <a:ext cx="6540500" cy="6539230"/>
            </a:xfrm>
            <a:custGeom>
              <a:avLst/>
              <a:gdLst/>
              <a:ahLst/>
              <a:cxnLst/>
              <a:rect r="r" b="b" t="t" l="l"/>
              <a:pathLst>
                <a:path h="6539230" w="6540500">
                  <a:moveTo>
                    <a:pt x="6355080" y="3605530"/>
                  </a:moveTo>
                  <a:cubicBezTo>
                    <a:pt x="6239510" y="3404870"/>
                    <a:pt x="6230620" y="3149600"/>
                    <a:pt x="6355080" y="2934970"/>
                  </a:cubicBezTo>
                  <a:cubicBezTo>
                    <a:pt x="6540500" y="2613660"/>
                    <a:pt x="6430010" y="2203450"/>
                    <a:pt x="6109970" y="2018030"/>
                  </a:cubicBezTo>
                  <a:cubicBezTo>
                    <a:pt x="5910580" y="1902460"/>
                    <a:pt x="5777230" y="1689100"/>
                    <a:pt x="5774690" y="1442720"/>
                  </a:cubicBezTo>
                  <a:cubicBezTo>
                    <a:pt x="5775960" y="1327150"/>
                    <a:pt x="5746750" y="1209040"/>
                    <a:pt x="5684520" y="1101090"/>
                  </a:cubicBezTo>
                  <a:cubicBezTo>
                    <a:pt x="5560060" y="886460"/>
                    <a:pt x="5335270" y="765810"/>
                    <a:pt x="5104130" y="765810"/>
                  </a:cubicBezTo>
                  <a:cubicBezTo>
                    <a:pt x="4872990" y="765810"/>
                    <a:pt x="4646930" y="645160"/>
                    <a:pt x="4522470" y="430530"/>
                  </a:cubicBezTo>
                  <a:cubicBezTo>
                    <a:pt x="4337050" y="110490"/>
                    <a:pt x="3926840" y="0"/>
                    <a:pt x="3605530" y="185420"/>
                  </a:cubicBezTo>
                  <a:cubicBezTo>
                    <a:pt x="3406140" y="299720"/>
                    <a:pt x="3153410" y="309880"/>
                    <a:pt x="2938780" y="187960"/>
                  </a:cubicBezTo>
                  <a:cubicBezTo>
                    <a:pt x="2839720" y="129540"/>
                    <a:pt x="2724150" y="95250"/>
                    <a:pt x="2599690" y="95250"/>
                  </a:cubicBezTo>
                  <a:cubicBezTo>
                    <a:pt x="2350770" y="95250"/>
                    <a:pt x="2134870" y="229870"/>
                    <a:pt x="2018030" y="430530"/>
                  </a:cubicBezTo>
                  <a:cubicBezTo>
                    <a:pt x="1898194" y="638408"/>
                    <a:pt x="1676315" y="766303"/>
                    <a:pt x="1436370" y="765810"/>
                  </a:cubicBezTo>
                  <a:cubicBezTo>
                    <a:pt x="1065530" y="765810"/>
                    <a:pt x="765810" y="1065530"/>
                    <a:pt x="765810" y="1436370"/>
                  </a:cubicBezTo>
                  <a:cubicBezTo>
                    <a:pt x="765810" y="1666240"/>
                    <a:pt x="647700" y="1889760"/>
                    <a:pt x="435610" y="2014220"/>
                  </a:cubicBezTo>
                  <a:cubicBezTo>
                    <a:pt x="335280" y="2071370"/>
                    <a:pt x="247650" y="2155190"/>
                    <a:pt x="185420" y="2263140"/>
                  </a:cubicBezTo>
                  <a:cubicBezTo>
                    <a:pt x="60960" y="2477770"/>
                    <a:pt x="69850" y="2733040"/>
                    <a:pt x="185420" y="2933700"/>
                  </a:cubicBezTo>
                  <a:cubicBezTo>
                    <a:pt x="300990" y="3134360"/>
                    <a:pt x="309880" y="3389630"/>
                    <a:pt x="185420" y="3604260"/>
                  </a:cubicBezTo>
                  <a:cubicBezTo>
                    <a:pt x="0" y="3925570"/>
                    <a:pt x="110490" y="4335780"/>
                    <a:pt x="430530" y="4521200"/>
                  </a:cubicBezTo>
                  <a:cubicBezTo>
                    <a:pt x="638408" y="4641036"/>
                    <a:pt x="766303" y="4862915"/>
                    <a:pt x="765810" y="5102860"/>
                  </a:cubicBezTo>
                  <a:cubicBezTo>
                    <a:pt x="765810" y="5473700"/>
                    <a:pt x="1065530" y="5773420"/>
                    <a:pt x="1436370" y="5773420"/>
                  </a:cubicBezTo>
                  <a:cubicBezTo>
                    <a:pt x="1685290" y="5773420"/>
                    <a:pt x="1901190" y="5908040"/>
                    <a:pt x="2018030" y="6108700"/>
                  </a:cubicBezTo>
                  <a:cubicBezTo>
                    <a:pt x="2137866" y="6316578"/>
                    <a:pt x="2359745" y="6444473"/>
                    <a:pt x="2599690" y="6443980"/>
                  </a:cubicBezTo>
                  <a:cubicBezTo>
                    <a:pt x="2724150" y="6443980"/>
                    <a:pt x="2839720" y="6409689"/>
                    <a:pt x="2940050" y="6351270"/>
                  </a:cubicBezTo>
                  <a:cubicBezTo>
                    <a:pt x="3154680" y="6229350"/>
                    <a:pt x="3407410" y="6239510"/>
                    <a:pt x="3606800" y="6353810"/>
                  </a:cubicBezTo>
                  <a:cubicBezTo>
                    <a:pt x="3928110" y="6539230"/>
                    <a:pt x="4338320" y="6428740"/>
                    <a:pt x="4523740" y="6108700"/>
                  </a:cubicBezTo>
                  <a:cubicBezTo>
                    <a:pt x="4648200" y="5894070"/>
                    <a:pt x="4872990" y="5773420"/>
                    <a:pt x="5104130" y="5773420"/>
                  </a:cubicBezTo>
                  <a:cubicBezTo>
                    <a:pt x="5335270" y="5773420"/>
                    <a:pt x="5561330" y="5652770"/>
                    <a:pt x="5684520" y="5438140"/>
                  </a:cubicBezTo>
                  <a:cubicBezTo>
                    <a:pt x="5745480" y="5332730"/>
                    <a:pt x="5774691" y="5217160"/>
                    <a:pt x="5774691" y="5102860"/>
                  </a:cubicBezTo>
                  <a:cubicBezTo>
                    <a:pt x="5774691" y="4879340"/>
                    <a:pt x="5886450" y="4662170"/>
                    <a:pt x="6088381" y="4535170"/>
                  </a:cubicBezTo>
                  <a:cubicBezTo>
                    <a:pt x="6196331" y="4478020"/>
                    <a:pt x="6290311" y="4390390"/>
                    <a:pt x="6356351" y="4277360"/>
                  </a:cubicBezTo>
                  <a:cubicBezTo>
                    <a:pt x="6479541" y="4061460"/>
                    <a:pt x="6470651" y="3806190"/>
                    <a:pt x="6355081" y="3605530"/>
                  </a:cubicBezTo>
                  <a:close/>
                  <a:moveTo>
                    <a:pt x="3270250" y="5679440"/>
                  </a:moveTo>
                  <a:cubicBezTo>
                    <a:pt x="1939290" y="5679440"/>
                    <a:pt x="861060" y="4601210"/>
                    <a:pt x="861060" y="3270250"/>
                  </a:cubicBezTo>
                  <a:cubicBezTo>
                    <a:pt x="861060" y="1939290"/>
                    <a:pt x="1939290" y="861060"/>
                    <a:pt x="3270250" y="861060"/>
                  </a:cubicBezTo>
                  <a:cubicBezTo>
                    <a:pt x="4601210" y="861060"/>
                    <a:pt x="5679440" y="1939290"/>
                    <a:pt x="5679440" y="3270250"/>
                  </a:cubicBezTo>
                  <a:cubicBezTo>
                    <a:pt x="5679440" y="4601210"/>
                    <a:pt x="4601210" y="5679440"/>
                    <a:pt x="3270250" y="5679440"/>
                  </a:cubicBezTo>
                  <a:close/>
                </a:path>
              </a:pathLst>
            </a:custGeom>
            <a:solidFill>
              <a:srgbClr val="F2682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46821" y="761949"/>
              <a:ext cx="5056357" cy="4826101"/>
            </a:xfrm>
            <a:custGeom>
              <a:avLst/>
              <a:gdLst/>
              <a:ahLst/>
              <a:cxnLst/>
              <a:rect r="r" b="b" t="t" l="l"/>
              <a:pathLst>
                <a:path h="4826101" w="5056357">
                  <a:moveTo>
                    <a:pt x="2528179" y="3861"/>
                  </a:moveTo>
                  <a:cubicBezTo>
                    <a:pt x="1664892" y="0"/>
                    <a:pt x="865524" y="458343"/>
                    <a:pt x="432762" y="1205335"/>
                  </a:cubicBezTo>
                  <a:cubicBezTo>
                    <a:pt x="0" y="1952327"/>
                    <a:pt x="0" y="2873775"/>
                    <a:pt x="432762" y="3620767"/>
                  </a:cubicBezTo>
                  <a:cubicBezTo>
                    <a:pt x="865524" y="4367759"/>
                    <a:pt x="1664892" y="4826101"/>
                    <a:pt x="2528179" y="4822241"/>
                  </a:cubicBezTo>
                  <a:cubicBezTo>
                    <a:pt x="3391466" y="4826101"/>
                    <a:pt x="4190834" y="4367759"/>
                    <a:pt x="4623596" y="3620767"/>
                  </a:cubicBezTo>
                  <a:cubicBezTo>
                    <a:pt x="5056358" y="2873775"/>
                    <a:pt x="5056358" y="1952327"/>
                    <a:pt x="4623596" y="1205335"/>
                  </a:cubicBezTo>
                  <a:cubicBezTo>
                    <a:pt x="4190834" y="458343"/>
                    <a:pt x="3391466" y="0"/>
                    <a:pt x="2528179" y="38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0" y="4750076"/>
            <a:ext cx="521757" cy="521653"/>
            <a:chOff x="0" y="0"/>
            <a:chExt cx="6350000" cy="6348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95250" y="-95250"/>
              <a:ext cx="6540500" cy="6539230"/>
            </a:xfrm>
            <a:custGeom>
              <a:avLst/>
              <a:gdLst/>
              <a:ahLst/>
              <a:cxnLst/>
              <a:rect r="r" b="b" t="t" l="l"/>
              <a:pathLst>
                <a:path h="6539230" w="6540500">
                  <a:moveTo>
                    <a:pt x="6355080" y="3605530"/>
                  </a:moveTo>
                  <a:cubicBezTo>
                    <a:pt x="6239510" y="3404870"/>
                    <a:pt x="6230620" y="3149600"/>
                    <a:pt x="6355080" y="2934970"/>
                  </a:cubicBezTo>
                  <a:cubicBezTo>
                    <a:pt x="6540500" y="2613660"/>
                    <a:pt x="6430010" y="2203450"/>
                    <a:pt x="6109970" y="2018030"/>
                  </a:cubicBezTo>
                  <a:cubicBezTo>
                    <a:pt x="5910580" y="1902460"/>
                    <a:pt x="5777230" y="1689100"/>
                    <a:pt x="5774690" y="1442720"/>
                  </a:cubicBezTo>
                  <a:cubicBezTo>
                    <a:pt x="5775960" y="1327150"/>
                    <a:pt x="5746750" y="1209040"/>
                    <a:pt x="5684520" y="1101090"/>
                  </a:cubicBezTo>
                  <a:cubicBezTo>
                    <a:pt x="5560060" y="886460"/>
                    <a:pt x="5335270" y="765810"/>
                    <a:pt x="5104130" y="765810"/>
                  </a:cubicBezTo>
                  <a:cubicBezTo>
                    <a:pt x="4872990" y="765810"/>
                    <a:pt x="4646930" y="645160"/>
                    <a:pt x="4522470" y="430530"/>
                  </a:cubicBezTo>
                  <a:cubicBezTo>
                    <a:pt x="4337050" y="110490"/>
                    <a:pt x="3926840" y="0"/>
                    <a:pt x="3605530" y="185420"/>
                  </a:cubicBezTo>
                  <a:cubicBezTo>
                    <a:pt x="3406140" y="299720"/>
                    <a:pt x="3153410" y="309880"/>
                    <a:pt x="2938780" y="187960"/>
                  </a:cubicBezTo>
                  <a:cubicBezTo>
                    <a:pt x="2839720" y="129540"/>
                    <a:pt x="2724150" y="95250"/>
                    <a:pt x="2599690" y="95250"/>
                  </a:cubicBezTo>
                  <a:cubicBezTo>
                    <a:pt x="2350770" y="95250"/>
                    <a:pt x="2134870" y="229870"/>
                    <a:pt x="2018030" y="430530"/>
                  </a:cubicBezTo>
                  <a:cubicBezTo>
                    <a:pt x="1898194" y="638408"/>
                    <a:pt x="1676315" y="766303"/>
                    <a:pt x="1436370" y="765810"/>
                  </a:cubicBezTo>
                  <a:cubicBezTo>
                    <a:pt x="1065530" y="765810"/>
                    <a:pt x="765810" y="1065530"/>
                    <a:pt x="765810" y="1436370"/>
                  </a:cubicBezTo>
                  <a:cubicBezTo>
                    <a:pt x="765810" y="1666240"/>
                    <a:pt x="647700" y="1889760"/>
                    <a:pt x="435610" y="2014220"/>
                  </a:cubicBezTo>
                  <a:cubicBezTo>
                    <a:pt x="335280" y="2071370"/>
                    <a:pt x="247650" y="2155190"/>
                    <a:pt x="185420" y="2263140"/>
                  </a:cubicBezTo>
                  <a:cubicBezTo>
                    <a:pt x="60960" y="2477770"/>
                    <a:pt x="69850" y="2733040"/>
                    <a:pt x="185420" y="2933700"/>
                  </a:cubicBezTo>
                  <a:cubicBezTo>
                    <a:pt x="300990" y="3134360"/>
                    <a:pt x="309880" y="3389630"/>
                    <a:pt x="185420" y="3604260"/>
                  </a:cubicBezTo>
                  <a:cubicBezTo>
                    <a:pt x="0" y="3925570"/>
                    <a:pt x="110490" y="4335780"/>
                    <a:pt x="430530" y="4521200"/>
                  </a:cubicBezTo>
                  <a:cubicBezTo>
                    <a:pt x="638408" y="4641036"/>
                    <a:pt x="766303" y="4862915"/>
                    <a:pt x="765810" y="5102860"/>
                  </a:cubicBezTo>
                  <a:cubicBezTo>
                    <a:pt x="765810" y="5473700"/>
                    <a:pt x="1065530" y="5773420"/>
                    <a:pt x="1436370" y="5773420"/>
                  </a:cubicBezTo>
                  <a:cubicBezTo>
                    <a:pt x="1685290" y="5773420"/>
                    <a:pt x="1901190" y="5908040"/>
                    <a:pt x="2018030" y="6108700"/>
                  </a:cubicBezTo>
                  <a:cubicBezTo>
                    <a:pt x="2137866" y="6316578"/>
                    <a:pt x="2359745" y="6444473"/>
                    <a:pt x="2599690" y="6443980"/>
                  </a:cubicBezTo>
                  <a:cubicBezTo>
                    <a:pt x="2724150" y="6443980"/>
                    <a:pt x="2839720" y="6409689"/>
                    <a:pt x="2940050" y="6351270"/>
                  </a:cubicBezTo>
                  <a:cubicBezTo>
                    <a:pt x="3154680" y="6229350"/>
                    <a:pt x="3407410" y="6239510"/>
                    <a:pt x="3606800" y="6353810"/>
                  </a:cubicBezTo>
                  <a:cubicBezTo>
                    <a:pt x="3928110" y="6539230"/>
                    <a:pt x="4338320" y="6428740"/>
                    <a:pt x="4523740" y="6108700"/>
                  </a:cubicBezTo>
                  <a:cubicBezTo>
                    <a:pt x="4648200" y="5894070"/>
                    <a:pt x="4872990" y="5773420"/>
                    <a:pt x="5104130" y="5773420"/>
                  </a:cubicBezTo>
                  <a:cubicBezTo>
                    <a:pt x="5335270" y="5773420"/>
                    <a:pt x="5561330" y="5652770"/>
                    <a:pt x="5684520" y="5438140"/>
                  </a:cubicBezTo>
                  <a:cubicBezTo>
                    <a:pt x="5745480" y="5332730"/>
                    <a:pt x="5774691" y="5217160"/>
                    <a:pt x="5774691" y="5102860"/>
                  </a:cubicBezTo>
                  <a:cubicBezTo>
                    <a:pt x="5774691" y="4879340"/>
                    <a:pt x="5886450" y="4662170"/>
                    <a:pt x="6088381" y="4535170"/>
                  </a:cubicBezTo>
                  <a:cubicBezTo>
                    <a:pt x="6196331" y="4478020"/>
                    <a:pt x="6290311" y="4390390"/>
                    <a:pt x="6356351" y="4277360"/>
                  </a:cubicBezTo>
                  <a:cubicBezTo>
                    <a:pt x="6479541" y="4061460"/>
                    <a:pt x="6470651" y="3806190"/>
                    <a:pt x="6355081" y="3605530"/>
                  </a:cubicBezTo>
                  <a:close/>
                  <a:moveTo>
                    <a:pt x="3270250" y="5679440"/>
                  </a:moveTo>
                  <a:cubicBezTo>
                    <a:pt x="1939290" y="5679440"/>
                    <a:pt x="861060" y="4601210"/>
                    <a:pt x="861060" y="3270250"/>
                  </a:cubicBezTo>
                  <a:cubicBezTo>
                    <a:pt x="861060" y="1939290"/>
                    <a:pt x="1939290" y="861060"/>
                    <a:pt x="3270250" y="861060"/>
                  </a:cubicBezTo>
                  <a:cubicBezTo>
                    <a:pt x="4601210" y="861060"/>
                    <a:pt x="5679440" y="1939290"/>
                    <a:pt x="5679440" y="3270250"/>
                  </a:cubicBezTo>
                  <a:cubicBezTo>
                    <a:pt x="5679440" y="4601210"/>
                    <a:pt x="4601210" y="5679440"/>
                    <a:pt x="3270250" y="5679440"/>
                  </a:cubicBezTo>
                  <a:close/>
                </a:path>
              </a:pathLst>
            </a:custGeom>
            <a:solidFill>
              <a:srgbClr val="F26822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46821" y="761949"/>
              <a:ext cx="5056357" cy="4826101"/>
            </a:xfrm>
            <a:custGeom>
              <a:avLst/>
              <a:gdLst/>
              <a:ahLst/>
              <a:cxnLst/>
              <a:rect r="r" b="b" t="t" l="l"/>
              <a:pathLst>
                <a:path h="4826101" w="5056357">
                  <a:moveTo>
                    <a:pt x="2528179" y="3861"/>
                  </a:moveTo>
                  <a:cubicBezTo>
                    <a:pt x="1664892" y="0"/>
                    <a:pt x="865524" y="458343"/>
                    <a:pt x="432762" y="1205335"/>
                  </a:cubicBezTo>
                  <a:cubicBezTo>
                    <a:pt x="0" y="1952327"/>
                    <a:pt x="0" y="2873775"/>
                    <a:pt x="432762" y="3620767"/>
                  </a:cubicBezTo>
                  <a:cubicBezTo>
                    <a:pt x="865524" y="4367759"/>
                    <a:pt x="1664892" y="4826101"/>
                    <a:pt x="2528179" y="4822241"/>
                  </a:cubicBezTo>
                  <a:cubicBezTo>
                    <a:pt x="3391466" y="4826101"/>
                    <a:pt x="4190834" y="4367759"/>
                    <a:pt x="4623596" y="3620767"/>
                  </a:cubicBezTo>
                  <a:cubicBezTo>
                    <a:pt x="5056358" y="2873775"/>
                    <a:pt x="5056358" y="1952327"/>
                    <a:pt x="4623596" y="1205335"/>
                  </a:cubicBezTo>
                  <a:cubicBezTo>
                    <a:pt x="4190834" y="458343"/>
                    <a:pt x="3391466" y="0"/>
                    <a:pt x="2528179" y="38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861" y="-3337574"/>
            <a:ext cx="16962147" cy="169621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C3C5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3927">
            <a:off x="13203765" y="-601634"/>
            <a:ext cx="5895686" cy="5895686"/>
          </a:xfrm>
          <a:custGeom>
            <a:avLst/>
            <a:gdLst/>
            <a:ahLst/>
            <a:cxnLst/>
            <a:rect r="r" b="b" t="t" l="l"/>
            <a:pathLst>
              <a:path h="5895686" w="5895686">
                <a:moveTo>
                  <a:pt x="0" y="0"/>
                </a:moveTo>
                <a:lnTo>
                  <a:pt x="5895686" y="0"/>
                </a:lnTo>
                <a:lnTo>
                  <a:pt x="5895686" y="5895686"/>
                </a:lnTo>
                <a:lnTo>
                  <a:pt x="0" y="589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0493"/>
            <a:ext cx="630943" cy="828207"/>
          </a:xfrm>
          <a:custGeom>
            <a:avLst/>
            <a:gdLst/>
            <a:ahLst/>
            <a:cxnLst/>
            <a:rect r="r" b="b" t="t" l="l"/>
            <a:pathLst>
              <a:path h="828207" w="630943">
                <a:moveTo>
                  <a:pt x="0" y="0"/>
                </a:moveTo>
                <a:lnTo>
                  <a:pt x="630943" y="0"/>
                </a:lnTo>
                <a:lnTo>
                  <a:pt x="630943" y="828207"/>
                </a:lnTo>
                <a:lnTo>
                  <a:pt x="0" y="82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171" y="2268742"/>
            <a:ext cx="15415115" cy="7842440"/>
          </a:xfrm>
          <a:custGeom>
            <a:avLst/>
            <a:gdLst/>
            <a:ahLst/>
            <a:cxnLst/>
            <a:rect r="r" b="b" t="t" l="l"/>
            <a:pathLst>
              <a:path h="7842440" w="15415115">
                <a:moveTo>
                  <a:pt x="0" y="0"/>
                </a:moveTo>
                <a:lnTo>
                  <a:pt x="15415115" y="0"/>
                </a:lnTo>
                <a:lnTo>
                  <a:pt x="15415115" y="7842440"/>
                </a:lnTo>
                <a:lnTo>
                  <a:pt x="0" y="784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39" y="98894"/>
            <a:ext cx="11315242" cy="16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7"/>
              </a:lnSpc>
            </a:pPr>
            <a:r>
              <a:rPr lang="en-US" sz="5777" spc="155">
                <a:solidFill>
                  <a:srgbClr val="FE502D"/>
                </a:solidFill>
                <a:latin typeface="Chunk Five"/>
                <a:ea typeface="Chunk Five"/>
                <a:cs typeface="Chunk Five"/>
                <a:sym typeface="Chunk Five"/>
              </a:rPr>
              <a:t>LITERATURE SURVEY</a:t>
            </a:r>
          </a:p>
          <a:p>
            <a:pPr algn="l">
              <a:lnSpc>
                <a:spcPts val="577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1920" y="-3337574"/>
            <a:ext cx="22249920" cy="16962147"/>
            <a:chOff x="0" y="0"/>
            <a:chExt cx="8329546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9547" cy="6350000"/>
            </a:xfrm>
            <a:custGeom>
              <a:avLst/>
              <a:gdLst/>
              <a:ahLst/>
              <a:cxnLst/>
              <a:rect r="r" b="b" t="t" l="l"/>
              <a:pathLst>
                <a:path h="6350000" w="8329547">
                  <a:moveTo>
                    <a:pt x="4164773" y="0"/>
                  </a:moveTo>
                  <a:cubicBezTo>
                    <a:pt x="1864633" y="0"/>
                    <a:pt x="0" y="1421496"/>
                    <a:pt x="0" y="3175000"/>
                  </a:cubicBezTo>
                  <a:cubicBezTo>
                    <a:pt x="0" y="4928504"/>
                    <a:pt x="1864633" y="6350000"/>
                    <a:pt x="4164773" y="6350000"/>
                  </a:cubicBezTo>
                  <a:cubicBezTo>
                    <a:pt x="6464914" y="6350000"/>
                    <a:pt x="8329547" y="4928504"/>
                    <a:pt x="8329547" y="3175000"/>
                  </a:cubicBezTo>
                  <a:cubicBezTo>
                    <a:pt x="8329547" y="1421496"/>
                    <a:pt x="6464914" y="0"/>
                    <a:pt x="4164773" y="0"/>
                  </a:cubicBezTo>
                  <a:close/>
                </a:path>
              </a:pathLst>
            </a:custGeom>
            <a:solidFill>
              <a:srgbClr val="FDC3C5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3927">
            <a:off x="15292949" y="665323"/>
            <a:ext cx="3555827" cy="3555827"/>
          </a:xfrm>
          <a:custGeom>
            <a:avLst/>
            <a:gdLst/>
            <a:ahLst/>
            <a:cxnLst/>
            <a:rect r="r" b="b" t="t" l="l"/>
            <a:pathLst>
              <a:path h="3555827" w="3555827">
                <a:moveTo>
                  <a:pt x="0" y="0"/>
                </a:moveTo>
                <a:lnTo>
                  <a:pt x="3555827" y="0"/>
                </a:lnTo>
                <a:lnTo>
                  <a:pt x="3555827" y="3555827"/>
                </a:lnTo>
                <a:lnTo>
                  <a:pt x="0" y="35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5772" y="200493"/>
            <a:ext cx="630943" cy="828207"/>
          </a:xfrm>
          <a:custGeom>
            <a:avLst/>
            <a:gdLst/>
            <a:ahLst/>
            <a:cxnLst/>
            <a:rect r="r" b="b" t="t" l="l"/>
            <a:pathLst>
              <a:path h="828207" w="630943">
                <a:moveTo>
                  <a:pt x="0" y="0"/>
                </a:moveTo>
                <a:lnTo>
                  <a:pt x="630943" y="0"/>
                </a:lnTo>
                <a:lnTo>
                  <a:pt x="630943" y="828207"/>
                </a:lnTo>
                <a:lnTo>
                  <a:pt x="0" y="82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3104" y="2636033"/>
            <a:ext cx="16745461" cy="7430798"/>
          </a:xfrm>
          <a:custGeom>
            <a:avLst/>
            <a:gdLst/>
            <a:ahLst/>
            <a:cxnLst/>
            <a:rect r="r" b="b" t="t" l="l"/>
            <a:pathLst>
              <a:path h="7430798" w="16745461">
                <a:moveTo>
                  <a:pt x="0" y="0"/>
                </a:moveTo>
                <a:lnTo>
                  <a:pt x="16745461" y="0"/>
                </a:lnTo>
                <a:lnTo>
                  <a:pt x="16745461" y="7430798"/>
                </a:lnTo>
                <a:lnTo>
                  <a:pt x="0" y="7430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39" y="98894"/>
            <a:ext cx="11315242" cy="16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7"/>
              </a:lnSpc>
            </a:pPr>
            <a:r>
              <a:rPr lang="en-US" sz="5777" spc="155">
                <a:solidFill>
                  <a:srgbClr val="FE502D"/>
                </a:solidFill>
                <a:latin typeface="Chunk Five"/>
                <a:ea typeface="Chunk Five"/>
                <a:cs typeface="Chunk Five"/>
                <a:sym typeface="Chunk Five"/>
              </a:rPr>
              <a:t>LITERATURE SURVEY</a:t>
            </a:r>
          </a:p>
          <a:p>
            <a:pPr algn="l">
              <a:lnSpc>
                <a:spcPts val="577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1920" y="-3337574"/>
            <a:ext cx="25717852" cy="16962147"/>
            <a:chOff x="0" y="0"/>
            <a:chExt cx="9627812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278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9627812">
                  <a:moveTo>
                    <a:pt x="4813906" y="0"/>
                  </a:moveTo>
                  <a:cubicBezTo>
                    <a:pt x="2155259" y="0"/>
                    <a:pt x="0" y="1421496"/>
                    <a:pt x="0" y="3175000"/>
                  </a:cubicBezTo>
                  <a:cubicBezTo>
                    <a:pt x="0" y="4928504"/>
                    <a:pt x="2155259" y="6350000"/>
                    <a:pt x="4813906" y="6350000"/>
                  </a:cubicBezTo>
                  <a:cubicBezTo>
                    <a:pt x="7472552" y="6350000"/>
                    <a:pt x="9627812" y="4928504"/>
                    <a:pt x="9627812" y="3175000"/>
                  </a:cubicBezTo>
                  <a:cubicBezTo>
                    <a:pt x="9627812" y="1421496"/>
                    <a:pt x="7472552" y="0"/>
                    <a:pt x="4813906" y="0"/>
                  </a:cubicBezTo>
                  <a:close/>
                </a:path>
              </a:pathLst>
            </a:custGeom>
            <a:solidFill>
              <a:srgbClr val="FDC3C5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3927">
            <a:off x="15318493" y="68656"/>
            <a:ext cx="3137959" cy="3137959"/>
          </a:xfrm>
          <a:custGeom>
            <a:avLst/>
            <a:gdLst/>
            <a:ahLst/>
            <a:cxnLst/>
            <a:rect r="r" b="b" t="t" l="l"/>
            <a:pathLst>
              <a:path h="3137959" w="3137959">
                <a:moveTo>
                  <a:pt x="0" y="0"/>
                </a:moveTo>
                <a:lnTo>
                  <a:pt x="3137959" y="0"/>
                </a:lnTo>
                <a:lnTo>
                  <a:pt x="3137959" y="3137959"/>
                </a:lnTo>
                <a:lnTo>
                  <a:pt x="0" y="3137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0493"/>
            <a:ext cx="630943" cy="828207"/>
          </a:xfrm>
          <a:custGeom>
            <a:avLst/>
            <a:gdLst/>
            <a:ahLst/>
            <a:cxnLst/>
            <a:rect r="r" b="b" t="t" l="l"/>
            <a:pathLst>
              <a:path h="828207" w="630943">
                <a:moveTo>
                  <a:pt x="0" y="0"/>
                </a:moveTo>
                <a:lnTo>
                  <a:pt x="630943" y="0"/>
                </a:lnTo>
                <a:lnTo>
                  <a:pt x="630943" y="828207"/>
                </a:lnTo>
                <a:lnTo>
                  <a:pt x="0" y="82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79" y="1871278"/>
            <a:ext cx="17450779" cy="8310933"/>
          </a:xfrm>
          <a:custGeom>
            <a:avLst/>
            <a:gdLst/>
            <a:ahLst/>
            <a:cxnLst/>
            <a:rect r="r" b="b" t="t" l="l"/>
            <a:pathLst>
              <a:path h="8310933" w="17450779">
                <a:moveTo>
                  <a:pt x="0" y="0"/>
                </a:moveTo>
                <a:lnTo>
                  <a:pt x="17450779" y="0"/>
                </a:lnTo>
                <a:lnTo>
                  <a:pt x="17450779" y="8310933"/>
                </a:lnTo>
                <a:lnTo>
                  <a:pt x="0" y="831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39" y="98894"/>
            <a:ext cx="11315242" cy="16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7"/>
              </a:lnSpc>
            </a:pPr>
            <a:r>
              <a:rPr lang="en-US" sz="5777" spc="155">
                <a:solidFill>
                  <a:srgbClr val="FE502D"/>
                </a:solidFill>
                <a:latin typeface="Chunk Five"/>
                <a:ea typeface="Chunk Five"/>
                <a:cs typeface="Chunk Five"/>
                <a:sym typeface="Chunk Five"/>
              </a:rPr>
              <a:t>LITERATURE SURVEY</a:t>
            </a:r>
          </a:p>
          <a:p>
            <a:pPr algn="l">
              <a:lnSpc>
                <a:spcPts val="577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1920" y="-3337574"/>
            <a:ext cx="22249920" cy="16962147"/>
            <a:chOff x="0" y="0"/>
            <a:chExt cx="8329546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9547" cy="6350000"/>
            </a:xfrm>
            <a:custGeom>
              <a:avLst/>
              <a:gdLst/>
              <a:ahLst/>
              <a:cxnLst/>
              <a:rect r="r" b="b" t="t" l="l"/>
              <a:pathLst>
                <a:path h="6350000" w="8329547">
                  <a:moveTo>
                    <a:pt x="4164773" y="0"/>
                  </a:moveTo>
                  <a:cubicBezTo>
                    <a:pt x="1864633" y="0"/>
                    <a:pt x="0" y="1421496"/>
                    <a:pt x="0" y="3175000"/>
                  </a:cubicBezTo>
                  <a:cubicBezTo>
                    <a:pt x="0" y="4928504"/>
                    <a:pt x="1864633" y="6350000"/>
                    <a:pt x="4164773" y="6350000"/>
                  </a:cubicBezTo>
                  <a:cubicBezTo>
                    <a:pt x="6464914" y="6350000"/>
                    <a:pt x="8329547" y="4928504"/>
                    <a:pt x="8329547" y="3175000"/>
                  </a:cubicBezTo>
                  <a:cubicBezTo>
                    <a:pt x="8329547" y="1421496"/>
                    <a:pt x="6464914" y="0"/>
                    <a:pt x="4164773" y="0"/>
                  </a:cubicBezTo>
                  <a:close/>
                </a:path>
              </a:pathLst>
            </a:custGeom>
            <a:solidFill>
              <a:srgbClr val="FDC3C5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3927">
            <a:off x="15508686" y="69218"/>
            <a:ext cx="3163658" cy="3163658"/>
          </a:xfrm>
          <a:custGeom>
            <a:avLst/>
            <a:gdLst/>
            <a:ahLst/>
            <a:cxnLst/>
            <a:rect r="r" b="b" t="t" l="l"/>
            <a:pathLst>
              <a:path h="3163658" w="3163658">
                <a:moveTo>
                  <a:pt x="0" y="0"/>
                </a:moveTo>
                <a:lnTo>
                  <a:pt x="3163658" y="0"/>
                </a:lnTo>
                <a:lnTo>
                  <a:pt x="3163658" y="3163658"/>
                </a:lnTo>
                <a:lnTo>
                  <a:pt x="0" y="316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3618" y="0"/>
            <a:ext cx="630943" cy="828207"/>
          </a:xfrm>
          <a:custGeom>
            <a:avLst/>
            <a:gdLst/>
            <a:ahLst/>
            <a:cxnLst/>
            <a:rect r="r" b="b" t="t" l="l"/>
            <a:pathLst>
              <a:path h="828207" w="630943">
                <a:moveTo>
                  <a:pt x="0" y="0"/>
                </a:moveTo>
                <a:lnTo>
                  <a:pt x="630943" y="0"/>
                </a:lnTo>
                <a:lnTo>
                  <a:pt x="630943" y="828207"/>
                </a:lnTo>
                <a:lnTo>
                  <a:pt x="0" y="82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94561" y="1344208"/>
            <a:ext cx="15095954" cy="6522063"/>
          </a:xfrm>
          <a:custGeom>
            <a:avLst/>
            <a:gdLst/>
            <a:ahLst/>
            <a:cxnLst/>
            <a:rect r="r" b="b" t="t" l="l"/>
            <a:pathLst>
              <a:path h="6522063" w="15095954">
                <a:moveTo>
                  <a:pt x="0" y="0"/>
                </a:moveTo>
                <a:lnTo>
                  <a:pt x="15095954" y="0"/>
                </a:lnTo>
                <a:lnTo>
                  <a:pt x="15095954" y="6522063"/>
                </a:lnTo>
                <a:lnTo>
                  <a:pt x="0" y="6522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7" t="-3188" r="-5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39" y="98894"/>
            <a:ext cx="11315242" cy="16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7"/>
              </a:lnSpc>
            </a:pPr>
            <a:r>
              <a:rPr lang="en-US" sz="5777" spc="155">
                <a:solidFill>
                  <a:srgbClr val="FE502D"/>
                </a:solidFill>
                <a:latin typeface="Chunk Five"/>
                <a:ea typeface="Chunk Five"/>
                <a:cs typeface="Chunk Five"/>
                <a:sym typeface="Chunk Five"/>
              </a:rPr>
              <a:t>LITERATURE SURVEY</a:t>
            </a:r>
          </a:p>
          <a:p>
            <a:pPr algn="l">
              <a:lnSpc>
                <a:spcPts val="577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1920" y="-3337574"/>
            <a:ext cx="22009835" cy="16962147"/>
            <a:chOff x="0" y="0"/>
            <a:chExt cx="8239667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9668" cy="6350000"/>
            </a:xfrm>
            <a:custGeom>
              <a:avLst/>
              <a:gdLst/>
              <a:ahLst/>
              <a:cxnLst/>
              <a:rect r="r" b="b" t="t" l="l"/>
              <a:pathLst>
                <a:path h="6350000" w="8239668">
                  <a:moveTo>
                    <a:pt x="4119834" y="0"/>
                  </a:moveTo>
                  <a:cubicBezTo>
                    <a:pt x="1844512" y="0"/>
                    <a:pt x="0" y="1421496"/>
                    <a:pt x="0" y="3175000"/>
                  </a:cubicBezTo>
                  <a:cubicBezTo>
                    <a:pt x="0" y="4928504"/>
                    <a:pt x="1844512" y="6350000"/>
                    <a:pt x="4119834" y="6350000"/>
                  </a:cubicBezTo>
                  <a:cubicBezTo>
                    <a:pt x="6395155" y="6350000"/>
                    <a:pt x="8239668" y="4928504"/>
                    <a:pt x="8239668" y="3175000"/>
                  </a:cubicBezTo>
                  <a:cubicBezTo>
                    <a:pt x="8239668" y="1421496"/>
                    <a:pt x="6395155" y="0"/>
                    <a:pt x="4119834" y="0"/>
                  </a:cubicBezTo>
                  <a:close/>
                </a:path>
              </a:pathLst>
            </a:custGeom>
            <a:solidFill>
              <a:srgbClr val="FDC3C5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3927">
            <a:off x="15476797" y="661206"/>
            <a:ext cx="3367674" cy="3367674"/>
          </a:xfrm>
          <a:custGeom>
            <a:avLst/>
            <a:gdLst/>
            <a:ahLst/>
            <a:cxnLst/>
            <a:rect r="r" b="b" t="t" l="l"/>
            <a:pathLst>
              <a:path h="3367674" w="3367674">
                <a:moveTo>
                  <a:pt x="0" y="0"/>
                </a:moveTo>
                <a:lnTo>
                  <a:pt x="3367674" y="0"/>
                </a:lnTo>
                <a:lnTo>
                  <a:pt x="3367674" y="3367674"/>
                </a:lnTo>
                <a:lnTo>
                  <a:pt x="0" y="336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30943" cy="828207"/>
          </a:xfrm>
          <a:custGeom>
            <a:avLst/>
            <a:gdLst/>
            <a:ahLst/>
            <a:cxnLst/>
            <a:rect r="r" b="b" t="t" l="l"/>
            <a:pathLst>
              <a:path h="828207" w="630943">
                <a:moveTo>
                  <a:pt x="0" y="0"/>
                </a:moveTo>
                <a:lnTo>
                  <a:pt x="630943" y="0"/>
                </a:lnTo>
                <a:lnTo>
                  <a:pt x="630943" y="828207"/>
                </a:lnTo>
                <a:lnTo>
                  <a:pt x="0" y="82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6499" y="2636033"/>
            <a:ext cx="15679156" cy="6957625"/>
          </a:xfrm>
          <a:custGeom>
            <a:avLst/>
            <a:gdLst/>
            <a:ahLst/>
            <a:cxnLst/>
            <a:rect r="r" b="b" t="t" l="l"/>
            <a:pathLst>
              <a:path h="6957625" w="15679156">
                <a:moveTo>
                  <a:pt x="0" y="0"/>
                </a:moveTo>
                <a:lnTo>
                  <a:pt x="15679156" y="0"/>
                </a:lnTo>
                <a:lnTo>
                  <a:pt x="15679156" y="6957626"/>
                </a:lnTo>
                <a:lnTo>
                  <a:pt x="0" y="6957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3739" y="98894"/>
            <a:ext cx="11315242" cy="16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7"/>
              </a:lnSpc>
            </a:pPr>
            <a:r>
              <a:rPr lang="en-US" sz="5777" spc="155">
                <a:solidFill>
                  <a:srgbClr val="FE502D"/>
                </a:solidFill>
                <a:latin typeface="Chunk Five"/>
                <a:ea typeface="Chunk Five"/>
                <a:cs typeface="Chunk Five"/>
                <a:sym typeface="Chunk Five"/>
              </a:rPr>
              <a:t>LITERATURE SURVEY</a:t>
            </a:r>
          </a:p>
          <a:p>
            <a:pPr algn="l">
              <a:lnSpc>
                <a:spcPts val="577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39779" y="1028700"/>
            <a:ext cx="10076140" cy="9984539"/>
          </a:xfrm>
          <a:custGeom>
            <a:avLst/>
            <a:gdLst/>
            <a:ahLst/>
            <a:cxnLst/>
            <a:rect r="r" b="b" t="t" l="l"/>
            <a:pathLst>
              <a:path h="9984539" w="10076140">
                <a:moveTo>
                  <a:pt x="0" y="0"/>
                </a:moveTo>
                <a:lnTo>
                  <a:pt x="10076140" y="0"/>
                </a:lnTo>
                <a:lnTo>
                  <a:pt x="10076140" y="9984539"/>
                </a:lnTo>
                <a:lnTo>
                  <a:pt x="0" y="998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81688" cy="869284"/>
          </a:xfrm>
          <a:custGeom>
            <a:avLst/>
            <a:gdLst/>
            <a:ahLst/>
            <a:cxnLst/>
            <a:rect r="r" b="b" t="t" l="l"/>
            <a:pathLst>
              <a:path h="869284" w="1081688">
                <a:moveTo>
                  <a:pt x="0" y="0"/>
                </a:moveTo>
                <a:lnTo>
                  <a:pt x="1081688" y="0"/>
                </a:lnTo>
                <a:lnTo>
                  <a:pt x="1081688" y="869284"/>
                </a:lnTo>
                <a:lnTo>
                  <a:pt x="0" y="86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942" y="656540"/>
            <a:ext cx="10623839" cy="161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>
                <a:solidFill>
                  <a:srgbClr val="0D3330"/>
                </a:solidFill>
                <a:latin typeface="Chunk Five"/>
                <a:ea typeface="Chunk Five"/>
                <a:cs typeface="Chunk Five"/>
                <a:sym typeface="Chunk Five"/>
              </a:rPr>
              <a:t>REQUIREMENT SPECIFICATION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4618" y="2903151"/>
            <a:ext cx="3298865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 u="sng">
                <a:solidFill>
                  <a:srgbClr val="539BE0"/>
                </a:solidFill>
                <a:latin typeface="Chunk Five"/>
                <a:ea typeface="Chunk Five"/>
                <a:cs typeface="Chunk Five"/>
                <a:sym typeface="Chunk Five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73975" y="4263320"/>
            <a:ext cx="4742140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 u="sng">
                <a:solidFill>
                  <a:srgbClr val="539BE0"/>
                </a:solidFill>
                <a:latin typeface="Chunk Five"/>
                <a:ea typeface="Chunk Five"/>
                <a:cs typeface="Chunk Five"/>
                <a:sym typeface="Chunk Five"/>
              </a:rPr>
              <a:t>ANACONDA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798894"/>
            <a:ext cx="13349037" cy="161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 u="sng">
                <a:solidFill>
                  <a:srgbClr val="539BE0"/>
                </a:solidFill>
                <a:latin typeface="Chunk Five"/>
                <a:ea typeface="Chunk Five"/>
                <a:cs typeface="Chunk Five"/>
                <a:sym typeface="Chunk Five"/>
              </a:rPr>
              <a:t>ANACONDA PACKAGE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3345" y="8069724"/>
            <a:ext cx="8198763" cy="8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  <a:spcBef>
                <a:spcPct val="0"/>
              </a:spcBef>
            </a:pPr>
            <a:r>
              <a:rPr lang="en-US" sz="5777" spc="155" u="sng">
                <a:solidFill>
                  <a:srgbClr val="539BE0"/>
                </a:solidFill>
                <a:latin typeface="Chunk Five"/>
                <a:ea typeface="Chunk Five"/>
                <a:cs typeface="Chunk Five"/>
                <a:sym typeface="Chunk Five"/>
              </a:rPr>
              <a:t>JUPYTER NOTEBOOK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DAGV0F0c9ak</dc:identifier>
  <dcterms:modified xsi:type="dcterms:W3CDTF">2011-08-01T06:04:30Z</dcterms:modified>
  <cp:revision>1</cp:revision>
  <dc:title>Blue Doodle Project Presentation</dc:title>
</cp:coreProperties>
</file>